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79" r:id="rId3"/>
    <p:sldId id="258" r:id="rId4"/>
    <p:sldId id="302" r:id="rId5"/>
    <p:sldId id="275" r:id="rId6"/>
    <p:sldId id="268" r:id="rId7"/>
    <p:sldId id="303" r:id="rId8"/>
    <p:sldId id="262" r:id="rId9"/>
    <p:sldId id="276" r:id="rId10"/>
    <p:sldId id="304" r:id="rId11"/>
    <p:sldId id="305" r:id="rId12"/>
    <p:sldId id="260" r:id="rId13"/>
    <p:sldId id="306" r:id="rId14"/>
    <p:sldId id="307" r:id="rId15"/>
    <p:sldId id="308" r:id="rId16"/>
    <p:sldId id="309" r:id="rId17"/>
    <p:sldId id="310" r:id="rId18"/>
    <p:sldId id="267" r:id="rId19"/>
    <p:sldId id="311" r:id="rId20"/>
    <p:sldId id="312" r:id="rId21"/>
    <p:sldId id="313" r:id="rId22"/>
    <p:sldId id="315" r:id="rId23"/>
    <p:sldId id="314" r:id="rId24"/>
    <p:sldId id="282" r:id="rId25"/>
    <p:sldId id="316" r:id="rId26"/>
    <p:sldId id="281" r:id="rId27"/>
  </p:sldIdLst>
  <p:sldSz cx="9144000" cy="5143500" type="screen16x9"/>
  <p:notesSz cx="6858000" cy="9144000"/>
  <p:embeddedFontLst>
    <p:embeddedFont>
      <p:font typeface="Michroma" pitchFamily="2" charset="77"/>
      <p:regular r:id="rId29"/>
    </p:embeddedFont>
    <p:embeddedFont>
      <p:font typeface="Roboto Mono" pitchFamily="49" charset="0"/>
      <p:regular r:id="rId30"/>
      <p:bold r:id="rId31"/>
      <p:italic r:id="rId32"/>
      <p:boldItalic r:id="rId33"/>
    </p:embeddedFont>
    <p:embeddedFont>
      <p:font typeface="Roboto Mono Medium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72FAE0-BF2D-4D06-8372-3C658BC2E964}">
  <a:tblStyle styleId="{5472FAE0-BF2D-4D06-8372-3C658BC2E9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6733"/>
    <p:restoredTop sz="94624"/>
  </p:normalViewPr>
  <p:slideViewPr>
    <p:cSldViewPr snapToGrid="0" snapToObjects="1">
      <p:cViewPr varScale="1">
        <p:scale>
          <a:sx n="64" d="100"/>
          <a:sy n="64" d="100"/>
        </p:scale>
        <p:origin x="168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937d0541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937d0541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270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937d0541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937d0541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39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937d0541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937d0541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27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937d0541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937d0541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668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937d0541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937d0541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535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2937d05419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2937d05419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2937d05419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2937d05419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bc263f502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1bc263f502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bc263f502_0_2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bc263f502_0_2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1bc263f502_0_2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1bc263f502_0_2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937d0541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937d0541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73" y="1414763"/>
            <a:ext cx="7717500" cy="1477500"/>
          </a:xfrm>
          <a:prstGeom prst="rect">
            <a:avLst/>
          </a:prstGeom>
          <a:effectLst>
            <a:outerShdw blurRad="185738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00401" y="2962238"/>
            <a:ext cx="5743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25" y="3371800"/>
            <a:ext cx="6334125" cy="2109275"/>
          </a:xfrm>
          <a:prstGeom prst="rect">
            <a:avLst/>
          </a:prstGeom>
          <a:noFill/>
          <a:ln>
            <a:noFill/>
          </a:ln>
          <a:effectLst>
            <a:outerShdw blurRad="271463" algn="bl" rotWithShape="0">
              <a:schemeClr val="lt2">
                <a:alpha val="72000"/>
              </a:scheme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1626" y="-764473"/>
            <a:ext cx="3230073" cy="2109275"/>
          </a:xfrm>
          <a:prstGeom prst="rect">
            <a:avLst/>
          </a:prstGeom>
          <a:noFill/>
          <a:ln>
            <a:noFill/>
          </a:ln>
          <a:effectLst>
            <a:outerShdw blurRad="471488" algn="bl" rotWithShape="0">
              <a:schemeClr val="lt2">
                <a:alpha val="67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1068825" y="1925250"/>
            <a:ext cx="25590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title" idx="2"/>
          </p:nvPr>
        </p:nvSpPr>
        <p:spPr>
          <a:xfrm>
            <a:off x="5700107" y="539375"/>
            <a:ext cx="2729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5700107" y="968924"/>
            <a:ext cx="2729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title" idx="3"/>
          </p:nvPr>
        </p:nvSpPr>
        <p:spPr>
          <a:xfrm>
            <a:off x="5700120" y="1941304"/>
            <a:ext cx="2729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5700107" y="2370855"/>
            <a:ext cx="2729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 idx="5"/>
          </p:nvPr>
        </p:nvSpPr>
        <p:spPr>
          <a:xfrm>
            <a:off x="5700104" y="3343250"/>
            <a:ext cx="2729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5700100" y="3772800"/>
            <a:ext cx="2729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 idx="2"/>
          </p:nvPr>
        </p:nvSpPr>
        <p:spPr>
          <a:xfrm>
            <a:off x="713400" y="33432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1"/>
          </p:nvPr>
        </p:nvSpPr>
        <p:spPr>
          <a:xfrm>
            <a:off x="713400" y="3772799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3"/>
          </p:nvPr>
        </p:nvSpPr>
        <p:spPr>
          <a:xfrm>
            <a:off x="3369386" y="33432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3369375" y="3772800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5"/>
          </p:nvPr>
        </p:nvSpPr>
        <p:spPr>
          <a:xfrm>
            <a:off x="6025372" y="33432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6025372" y="3772800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title" idx="7"/>
          </p:nvPr>
        </p:nvSpPr>
        <p:spPr>
          <a:xfrm>
            <a:off x="713400" y="168937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8"/>
          </p:nvPr>
        </p:nvSpPr>
        <p:spPr>
          <a:xfrm>
            <a:off x="713400" y="2118924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title" idx="9"/>
          </p:nvPr>
        </p:nvSpPr>
        <p:spPr>
          <a:xfrm>
            <a:off x="3369386" y="168937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13"/>
          </p:nvPr>
        </p:nvSpPr>
        <p:spPr>
          <a:xfrm>
            <a:off x="3369375" y="2118925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 idx="14"/>
          </p:nvPr>
        </p:nvSpPr>
        <p:spPr>
          <a:xfrm>
            <a:off x="6025372" y="168937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5"/>
          </p:nvPr>
        </p:nvSpPr>
        <p:spPr>
          <a:xfrm>
            <a:off x="6025372" y="2118925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1"/>
          <p:cNvCxnSpPr/>
          <p:nvPr/>
        </p:nvCxnSpPr>
        <p:spPr>
          <a:xfrm>
            <a:off x="299025" y="2505163"/>
            <a:ext cx="13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1"/>
          <p:cNvSpPr txBox="1"/>
          <p:nvPr/>
        </p:nvSpPr>
        <p:spPr>
          <a:xfrm rot="-5400000">
            <a:off x="144525" y="2095200"/>
            <a:ext cx="44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83%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 rot="-5400000">
            <a:off x="77925" y="2704800"/>
            <a:ext cx="57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LOADING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grpSp>
        <p:nvGrpSpPr>
          <p:cNvPr id="205" name="Google Shape;205;p21"/>
          <p:cNvGrpSpPr/>
          <p:nvPr/>
        </p:nvGrpSpPr>
        <p:grpSpPr>
          <a:xfrm>
            <a:off x="6985399" y="4726525"/>
            <a:ext cx="1876575" cy="216900"/>
            <a:chOff x="3762375" y="774375"/>
            <a:chExt cx="1876575" cy="216900"/>
          </a:xfrm>
        </p:grpSpPr>
        <p:cxnSp>
          <p:nvCxnSpPr>
            <p:cNvPr id="206" name="Google Shape;206;p21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1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21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21"/>
            <p:cNvCxnSpPr/>
            <p:nvPr/>
          </p:nvCxnSpPr>
          <p:spPr>
            <a:xfrm>
              <a:off x="550545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0" name="Google Shape;210;p21"/>
          <p:cNvSpPr txBox="1"/>
          <p:nvPr/>
        </p:nvSpPr>
        <p:spPr>
          <a:xfrm rot="5400000">
            <a:off x="8244300" y="2433300"/>
            <a:ext cx="10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PLAYBACK ERROR…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713400" y="527700"/>
            <a:ext cx="46101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2"/>
          </p:nvPr>
        </p:nvSpPr>
        <p:spPr>
          <a:xfrm>
            <a:off x="714809" y="1482000"/>
            <a:ext cx="46086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3820624" y="3655800"/>
            <a:ext cx="46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 Mono Medium"/>
                <a:ea typeface="Roboto Mono Medium"/>
                <a:cs typeface="Roboto Mono Medium"/>
                <a:sym typeface="Roboto Mono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2028250" y="262463"/>
            <a:ext cx="10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PLAYBACK ERROR…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31" name="Google Shape;231;p23"/>
          <p:cNvCxnSpPr/>
          <p:nvPr/>
        </p:nvCxnSpPr>
        <p:spPr>
          <a:xfrm>
            <a:off x="268125" y="1354963"/>
            <a:ext cx="13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" name="Google Shape;232;p23"/>
          <p:cNvGrpSpPr/>
          <p:nvPr/>
        </p:nvGrpSpPr>
        <p:grpSpPr>
          <a:xfrm>
            <a:off x="3299425" y="277013"/>
            <a:ext cx="1962300" cy="224250"/>
            <a:chOff x="3762375" y="767025"/>
            <a:chExt cx="1962300" cy="224250"/>
          </a:xfrm>
        </p:grpSpPr>
        <p:cxnSp>
          <p:nvCxnSpPr>
            <p:cNvPr id="233" name="Google Shape;233;p23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3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3"/>
            <p:cNvCxnSpPr/>
            <p:nvPr/>
          </p:nvCxnSpPr>
          <p:spPr>
            <a:xfrm>
              <a:off x="5591175" y="76702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384375" y="3308999"/>
            <a:ext cx="5861150" cy="1951775"/>
          </a:xfrm>
          <a:prstGeom prst="rect">
            <a:avLst/>
          </a:prstGeom>
          <a:noFill/>
          <a:ln>
            <a:noFill/>
          </a:ln>
          <a:effectLst>
            <a:outerShdw blurRad="271463" algn="bl" rotWithShape="0">
              <a:schemeClr val="lt2">
                <a:alpha val="72000"/>
              </a:scheme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43699">
            <a:off x="8148620" y="3927779"/>
            <a:ext cx="3546408" cy="2315791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lt2">
                <a:alpha val="69000"/>
              </a:schemeClr>
            </a:outerShdw>
          </a:effectLst>
        </p:spPr>
      </p:pic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25851">
            <a:off x="-1625356" y="-2173849"/>
            <a:ext cx="3614137" cy="3444247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lt2">
                <a:alpha val="69000"/>
              </a:scheme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4577475" y="-1296342"/>
            <a:ext cx="4252300" cy="4052442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76236" flipH="1">
            <a:off x="7644526" y="2494609"/>
            <a:ext cx="4252299" cy="4052441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2077" y="4426974"/>
            <a:ext cx="2990263" cy="170445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16AFC0">
                <a:alpha val="69000"/>
              </a:srgbClr>
            </a:outerShdw>
          </a:effectLst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62141" flipH="1">
            <a:off x="8503300" y="-219356"/>
            <a:ext cx="1795471" cy="1711089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  <p:grpSp>
        <p:nvGrpSpPr>
          <p:cNvPr id="47" name="Google Shape;47;p6"/>
          <p:cNvGrpSpPr/>
          <p:nvPr/>
        </p:nvGrpSpPr>
        <p:grpSpPr>
          <a:xfrm>
            <a:off x="217988" y="216363"/>
            <a:ext cx="931425" cy="228650"/>
            <a:chOff x="2162175" y="4027900"/>
            <a:chExt cx="931425" cy="228650"/>
          </a:xfrm>
        </p:grpSpPr>
        <p:cxnSp>
          <p:nvCxnSpPr>
            <p:cNvPr id="48" name="Google Shape;48;p6"/>
            <p:cNvCxnSpPr/>
            <p:nvPr/>
          </p:nvCxnSpPr>
          <p:spPr>
            <a:xfrm>
              <a:off x="21621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>
              <a:off x="27717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6"/>
            <p:cNvCxnSpPr/>
            <p:nvPr/>
          </p:nvCxnSpPr>
          <p:spPr>
            <a:xfrm>
              <a:off x="2400375" y="415240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2960100" y="425655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3225125" y="1598222"/>
            <a:ext cx="5205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13400" y="1371150"/>
            <a:ext cx="49530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13400" y="2202450"/>
            <a:ext cx="49530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/>
          </p:nvPr>
        </p:nvSpPr>
        <p:spPr>
          <a:xfrm>
            <a:off x="1334838" y="1676325"/>
            <a:ext cx="292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334838" y="2098807"/>
            <a:ext cx="29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3"/>
          </p:nvPr>
        </p:nvSpPr>
        <p:spPr>
          <a:xfrm>
            <a:off x="5300262" y="1676325"/>
            <a:ext cx="292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5300262" y="2098807"/>
            <a:ext cx="29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5"/>
          </p:nvPr>
        </p:nvSpPr>
        <p:spPr>
          <a:xfrm>
            <a:off x="1334838" y="3380370"/>
            <a:ext cx="292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1334838" y="3802852"/>
            <a:ext cx="29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7"/>
          </p:nvPr>
        </p:nvSpPr>
        <p:spPr>
          <a:xfrm>
            <a:off x="5300262" y="3380370"/>
            <a:ext cx="292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5300262" y="3802852"/>
            <a:ext cx="29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9" hasCustomPrompt="1"/>
          </p:nvPr>
        </p:nvSpPr>
        <p:spPr>
          <a:xfrm>
            <a:off x="1334836" y="127086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200" b="0"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3" hasCustomPrompt="1"/>
          </p:nvPr>
        </p:nvSpPr>
        <p:spPr>
          <a:xfrm>
            <a:off x="1334836" y="297491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200" b="0"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4" hasCustomPrompt="1"/>
          </p:nvPr>
        </p:nvSpPr>
        <p:spPr>
          <a:xfrm>
            <a:off x="5300263" y="127086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200" b="0"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 hasCustomPrompt="1"/>
          </p:nvPr>
        </p:nvSpPr>
        <p:spPr>
          <a:xfrm>
            <a:off x="5300263" y="297491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200" b="0"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1" name="Google Shape;101;p13"/>
          <p:cNvGrpSpPr/>
          <p:nvPr/>
        </p:nvGrpSpPr>
        <p:grpSpPr>
          <a:xfrm>
            <a:off x="3292600" y="4534575"/>
            <a:ext cx="1876575" cy="342900"/>
            <a:chOff x="3762375" y="648375"/>
            <a:chExt cx="1876575" cy="342900"/>
          </a:xfrm>
        </p:grpSpPr>
        <p:cxnSp>
          <p:nvCxnSpPr>
            <p:cNvPr id="102" name="Google Shape;102;p13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13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3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13"/>
            <p:cNvCxnSpPr/>
            <p:nvPr/>
          </p:nvCxnSpPr>
          <p:spPr>
            <a:xfrm>
              <a:off x="5505450" y="648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6" name="Google Shape;1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649" y="-1203848"/>
            <a:ext cx="3230072" cy="2109275"/>
          </a:xfrm>
          <a:prstGeom prst="rect">
            <a:avLst/>
          </a:prstGeom>
          <a:noFill/>
          <a:ln>
            <a:noFill/>
          </a:ln>
          <a:effectLst>
            <a:outerShdw blurRad="471488" algn="bl" rotWithShape="0">
              <a:schemeClr val="lt2">
                <a:alpha val="67000"/>
              </a:schemeClr>
            </a:outerShdw>
          </a:effectLst>
        </p:spPr>
      </p:pic>
      <p:pic>
        <p:nvPicPr>
          <p:cNvPr id="107" name="Google Shape;10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07450" y="4486275"/>
            <a:ext cx="3448630" cy="1148400"/>
          </a:xfrm>
          <a:prstGeom prst="rect">
            <a:avLst/>
          </a:prstGeom>
          <a:noFill/>
          <a:ln>
            <a:noFill/>
          </a:ln>
          <a:effectLst>
            <a:outerShdw blurRad="271463" algn="bl" rotWithShape="0">
              <a:schemeClr val="lt2">
                <a:alpha val="72000"/>
              </a:schemeClr>
            </a:outerShdw>
          </a:effectLst>
        </p:spPr>
      </p:pic>
      <p:grpSp>
        <p:nvGrpSpPr>
          <p:cNvPr id="108" name="Google Shape;108;p13"/>
          <p:cNvGrpSpPr/>
          <p:nvPr/>
        </p:nvGrpSpPr>
        <p:grpSpPr>
          <a:xfrm>
            <a:off x="301750" y="190500"/>
            <a:ext cx="371550" cy="124500"/>
            <a:chOff x="4238625" y="866775"/>
            <a:chExt cx="371550" cy="124500"/>
          </a:xfrm>
        </p:grpSpPr>
        <p:cxnSp>
          <p:nvCxnSpPr>
            <p:cNvPr id="109" name="Google Shape;109;p13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3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96251" flipH="1">
            <a:off x="-1221903" y="-798559"/>
            <a:ext cx="2275728" cy="2168769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76235" flipH="1">
            <a:off x="8309775" y="3884493"/>
            <a:ext cx="2105822" cy="2006847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4981625" y="3004950"/>
            <a:ext cx="3449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4981625" y="1711950"/>
            <a:ext cx="3449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5068399" y="477125"/>
            <a:ext cx="847800" cy="124500"/>
            <a:chOff x="3762375" y="866775"/>
            <a:chExt cx="847800" cy="124500"/>
          </a:xfrm>
        </p:grpSpPr>
        <p:cxnSp>
          <p:nvCxnSpPr>
            <p:cNvPr id="125" name="Google Shape;125;p16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6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6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1287363" y="3047613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1287363" y="3477160"/>
            <a:ext cx="2959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3"/>
          </p:nvPr>
        </p:nvSpPr>
        <p:spPr>
          <a:xfrm>
            <a:off x="4896828" y="3047613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4"/>
          </p:nvPr>
        </p:nvSpPr>
        <p:spPr>
          <a:xfrm>
            <a:off x="4896828" y="3477160"/>
            <a:ext cx="2959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8380350" y="245663"/>
            <a:ext cx="422400" cy="203700"/>
            <a:chOff x="4360825" y="3010800"/>
            <a:chExt cx="422400" cy="203700"/>
          </a:xfrm>
        </p:grpSpPr>
        <p:cxnSp>
          <p:nvCxnSpPr>
            <p:cNvPr id="136" name="Google Shape;136;p17"/>
            <p:cNvCxnSpPr/>
            <p:nvPr/>
          </p:nvCxnSpPr>
          <p:spPr>
            <a:xfrm flipH="1">
              <a:off x="4360825" y="3010800"/>
              <a:ext cx="117600" cy="20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7"/>
            <p:cNvCxnSpPr/>
            <p:nvPr/>
          </p:nvCxnSpPr>
          <p:spPr>
            <a:xfrm flipH="1">
              <a:off x="4513225" y="3010800"/>
              <a:ext cx="117600" cy="20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7"/>
            <p:cNvCxnSpPr/>
            <p:nvPr/>
          </p:nvCxnSpPr>
          <p:spPr>
            <a:xfrm flipH="1">
              <a:off x="4665625" y="3010800"/>
              <a:ext cx="117600" cy="20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9" name="Google Shape;139;p17"/>
          <p:cNvGrpSpPr/>
          <p:nvPr/>
        </p:nvGrpSpPr>
        <p:grpSpPr>
          <a:xfrm>
            <a:off x="341250" y="4694138"/>
            <a:ext cx="422400" cy="203700"/>
            <a:chOff x="4360825" y="3010800"/>
            <a:chExt cx="422400" cy="203700"/>
          </a:xfrm>
        </p:grpSpPr>
        <p:cxnSp>
          <p:nvCxnSpPr>
            <p:cNvPr id="140" name="Google Shape;140;p17"/>
            <p:cNvCxnSpPr/>
            <p:nvPr/>
          </p:nvCxnSpPr>
          <p:spPr>
            <a:xfrm flipH="1">
              <a:off x="4360825" y="3010800"/>
              <a:ext cx="117600" cy="20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7"/>
            <p:cNvCxnSpPr/>
            <p:nvPr/>
          </p:nvCxnSpPr>
          <p:spPr>
            <a:xfrm flipH="1">
              <a:off x="4513225" y="3010800"/>
              <a:ext cx="117600" cy="20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 flipH="1">
              <a:off x="4665625" y="3010800"/>
              <a:ext cx="117600" cy="20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6511" flipH="1">
            <a:off x="8031153" y="1219184"/>
            <a:ext cx="3430167" cy="223988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lt2">
                <a:alpha val="69000"/>
              </a:schemeClr>
            </a:outerShdw>
          </a:effectLst>
        </p:spPr>
      </p:pic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6511">
            <a:off x="-1929622" y="-305466"/>
            <a:ext cx="3430167" cy="223988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lt2">
                <a:alpha val="69000"/>
              </a:scheme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  <a:effectLst>
            <a:outerShdw blurRad="42863" algn="bl" rotWithShape="0">
              <a:schemeClr val="dk1">
                <a:alpha val="58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  <a:defRPr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  <a:defRPr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■"/>
              <a:defRPr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  <a:defRPr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  <a:defRPr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■"/>
              <a:defRPr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  <a:defRPr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  <a:defRPr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■"/>
              <a:defRPr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5" r:id="rId10"/>
    <p:sldLayoutId id="2147483667" r:id="rId11"/>
    <p:sldLayoutId id="2147483669" r:id="rId12"/>
    <p:sldLayoutId id="2147483670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9"/>
          <p:cNvGrpSpPr/>
          <p:nvPr/>
        </p:nvGrpSpPr>
        <p:grpSpPr>
          <a:xfrm>
            <a:off x="6606000" y="790575"/>
            <a:ext cx="790500" cy="554225"/>
            <a:chOff x="6606000" y="790575"/>
            <a:chExt cx="790500" cy="554225"/>
          </a:xfrm>
        </p:grpSpPr>
        <p:sp>
          <p:nvSpPr>
            <p:cNvPr id="259" name="Google Shape;259;p29"/>
            <p:cNvSpPr/>
            <p:nvPr/>
          </p:nvSpPr>
          <p:spPr>
            <a:xfrm rot="5400000">
              <a:off x="6900825" y="804075"/>
              <a:ext cx="200700" cy="17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 txBox="1"/>
            <p:nvPr/>
          </p:nvSpPr>
          <p:spPr>
            <a:xfrm>
              <a:off x="6606000" y="10061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PLAY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261" name="Google Shape;261;p29"/>
          <p:cNvGrpSpPr/>
          <p:nvPr/>
        </p:nvGrpSpPr>
        <p:grpSpPr>
          <a:xfrm>
            <a:off x="7640213" y="804050"/>
            <a:ext cx="790500" cy="540750"/>
            <a:chOff x="7640213" y="804050"/>
            <a:chExt cx="790500" cy="540750"/>
          </a:xfrm>
        </p:grpSpPr>
        <p:grpSp>
          <p:nvGrpSpPr>
            <p:cNvPr id="262" name="Google Shape;262;p29"/>
            <p:cNvGrpSpPr/>
            <p:nvPr/>
          </p:nvGrpSpPr>
          <p:grpSpPr>
            <a:xfrm>
              <a:off x="7900044" y="804050"/>
              <a:ext cx="270837" cy="173750"/>
              <a:chOff x="4718250" y="942975"/>
              <a:chExt cx="482775" cy="306600"/>
            </a:xfrm>
          </p:grpSpPr>
          <p:sp>
            <p:nvSpPr>
              <p:cNvPr id="263" name="Google Shape;263;p29"/>
              <p:cNvSpPr/>
              <p:nvPr/>
            </p:nvSpPr>
            <p:spPr>
              <a:xfrm rot="5400000">
                <a:off x="4697550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 rot="5400000">
                <a:off x="4915125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" name="Google Shape;265;p29"/>
            <p:cNvSpPr txBox="1"/>
            <p:nvPr/>
          </p:nvSpPr>
          <p:spPr>
            <a:xfrm>
              <a:off x="7640213" y="10061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FFWD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266" name="Google Shape;266;p29"/>
          <p:cNvGrpSpPr/>
          <p:nvPr/>
        </p:nvGrpSpPr>
        <p:grpSpPr>
          <a:xfrm>
            <a:off x="1144163" y="3925725"/>
            <a:ext cx="790500" cy="565375"/>
            <a:chOff x="1144163" y="3925725"/>
            <a:chExt cx="790500" cy="565375"/>
          </a:xfrm>
        </p:grpSpPr>
        <p:grpSp>
          <p:nvGrpSpPr>
            <p:cNvPr id="267" name="Google Shape;267;p29"/>
            <p:cNvGrpSpPr/>
            <p:nvPr/>
          </p:nvGrpSpPr>
          <p:grpSpPr>
            <a:xfrm flipH="1">
              <a:off x="1403994" y="3925725"/>
              <a:ext cx="270837" cy="173750"/>
              <a:chOff x="4718250" y="942975"/>
              <a:chExt cx="482775" cy="306600"/>
            </a:xfrm>
          </p:grpSpPr>
          <p:sp>
            <p:nvSpPr>
              <p:cNvPr id="268" name="Google Shape;268;p29"/>
              <p:cNvSpPr/>
              <p:nvPr/>
            </p:nvSpPr>
            <p:spPr>
              <a:xfrm rot="5400000">
                <a:off x="4697550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 rot="5400000">
                <a:off x="4915125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29"/>
            <p:cNvSpPr txBox="1"/>
            <p:nvPr/>
          </p:nvSpPr>
          <p:spPr>
            <a:xfrm>
              <a:off x="1144163" y="41524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RWD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3762375" y="648375"/>
            <a:ext cx="1876575" cy="342900"/>
            <a:chOff x="3762375" y="648375"/>
            <a:chExt cx="1876575" cy="342900"/>
          </a:xfrm>
        </p:grpSpPr>
        <p:cxnSp>
          <p:nvCxnSpPr>
            <p:cNvPr id="273" name="Google Shape;273;p29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9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9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9"/>
            <p:cNvCxnSpPr/>
            <p:nvPr/>
          </p:nvCxnSpPr>
          <p:spPr>
            <a:xfrm>
              <a:off x="5505450" y="648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7" name="Google Shape;277;p29"/>
          <p:cNvGrpSpPr/>
          <p:nvPr/>
        </p:nvGrpSpPr>
        <p:grpSpPr>
          <a:xfrm>
            <a:off x="2162175" y="4027900"/>
            <a:ext cx="931425" cy="293850"/>
            <a:chOff x="2162175" y="4027900"/>
            <a:chExt cx="931425" cy="293850"/>
          </a:xfrm>
        </p:grpSpPr>
        <p:cxnSp>
          <p:nvCxnSpPr>
            <p:cNvPr id="278" name="Google Shape;278;p29"/>
            <p:cNvCxnSpPr/>
            <p:nvPr/>
          </p:nvCxnSpPr>
          <p:spPr>
            <a:xfrm>
              <a:off x="21621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29"/>
            <p:cNvCxnSpPr/>
            <p:nvPr/>
          </p:nvCxnSpPr>
          <p:spPr>
            <a:xfrm>
              <a:off x="27717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29"/>
            <p:cNvCxnSpPr/>
            <p:nvPr/>
          </p:nvCxnSpPr>
          <p:spPr>
            <a:xfrm>
              <a:off x="2400375" y="415240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29"/>
            <p:cNvCxnSpPr/>
            <p:nvPr/>
          </p:nvCxnSpPr>
          <p:spPr>
            <a:xfrm>
              <a:off x="2960100" y="432175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82" name="Google Shape;282;p29"/>
          <p:cNvCxnSpPr/>
          <p:nvPr/>
        </p:nvCxnSpPr>
        <p:spPr>
          <a:xfrm>
            <a:off x="7088025" y="3740725"/>
            <a:ext cx="13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55;p13">
            <a:extLst>
              <a:ext uri="{FF2B5EF4-FFF2-40B4-BE49-F238E27FC236}">
                <a16:creationId xmlns:a16="http://schemas.microsoft.com/office/drawing/2014/main" id="{6B8A5877-24A1-0996-4B3D-4F9B1C2DC6A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73585" y="1546188"/>
            <a:ext cx="3134603" cy="2014727"/>
          </a:xfrm>
          <a:prstGeom prst="rect">
            <a:avLst/>
          </a:prstGeom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A57D49D-1CCA-E677-7723-EAA61D2F22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806;p49">
            <a:extLst>
              <a:ext uri="{FF2B5EF4-FFF2-40B4-BE49-F238E27FC236}">
                <a16:creationId xmlns:a16="http://schemas.microsoft.com/office/drawing/2014/main" id="{1A48A228-2BE8-A0CA-45D6-0309263484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57925" y="3870958"/>
            <a:ext cx="4252300" cy="4052442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  <p:sp>
        <p:nvSpPr>
          <p:cNvPr id="15" name="Google Shape;808;p49">
            <a:extLst>
              <a:ext uri="{FF2B5EF4-FFF2-40B4-BE49-F238E27FC236}">
                <a16:creationId xmlns:a16="http://schemas.microsoft.com/office/drawing/2014/main" id="{B4941717-69F0-5AB8-0B48-42A406C82C01}"/>
              </a:ext>
            </a:extLst>
          </p:cNvPr>
          <p:cNvSpPr txBox="1">
            <a:spLocks/>
          </p:cNvSpPr>
          <p:nvPr/>
        </p:nvSpPr>
        <p:spPr>
          <a:xfrm>
            <a:off x="1082672" y="1925250"/>
            <a:ext cx="2559000" cy="1293000"/>
          </a:xfrm>
          <a:prstGeom prst="rect">
            <a:avLst/>
          </a:prstGeom>
          <a:noFill/>
          <a:ln>
            <a:noFill/>
          </a:ln>
          <a:effectLst>
            <a:outerShdw blurRad="42863" algn="bl" rotWithShape="0">
              <a:schemeClr val="dk1">
                <a:alpha val="58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ichroma"/>
              <a:buNone/>
              <a:defRPr sz="3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GB" dirty="0"/>
              <a:t>Soft </a:t>
            </a:r>
            <a:r>
              <a:rPr lang="en-GB" dirty="0" err="1"/>
              <a:t>skilzz</a:t>
            </a:r>
            <a:endParaRPr lang="en-GB" dirty="0"/>
          </a:p>
        </p:txBody>
      </p:sp>
      <p:sp>
        <p:nvSpPr>
          <p:cNvPr id="16" name="Google Shape;809;p49">
            <a:extLst>
              <a:ext uri="{FF2B5EF4-FFF2-40B4-BE49-F238E27FC236}">
                <a16:creationId xmlns:a16="http://schemas.microsoft.com/office/drawing/2014/main" id="{46248C8A-2C16-CAEF-FDD4-B55D8A70B9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84280" y="806712"/>
            <a:ext cx="2729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Team working</a:t>
            </a:r>
            <a:endParaRPr sz="2200" dirty="0"/>
          </a:p>
        </p:txBody>
      </p:sp>
      <p:sp>
        <p:nvSpPr>
          <p:cNvPr id="18" name="Google Shape;811;p49">
            <a:extLst>
              <a:ext uri="{FF2B5EF4-FFF2-40B4-BE49-F238E27FC236}">
                <a16:creationId xmlns:a16="http://schemas.microsoft.com/office/drawing/2014/main" id="{3FCD5514-D775-4D35-D329-AB0F64DA760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484281" y="1601355"/>
            <a:ext cx="310179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Self learning </a:t>
            </a:r>
            <a:endParaRPr sz="2200" dirty="0"/>
          </a:p>
        </p:txBody>
      </p:sp>
      <p:pic>
        <p:nvPicPr>
          <p:cNvPr id="20" name="Google Shape;831;p49">
            <a:extLst>
              <a:ext uri="{FF2B5EF4-FFF2-40B4-BE49-F238E27FC236}">
                <a16:creationId xmlns:a16="http://schemas.microsoft.com/office/drawing/2014/main" id="{AE0215D2-6B59-B2CA-E1EE-846CDE5C6B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692">
            <a:off x="-788712" y="-2209494"/>
            <a:ext cx="4037305" cy="3847548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lt2">
                <a:alpha val="69000"/>
              </a:schemeClr>
            </a:outerShdw>
          </a:effectLst>
        </p:spPr>
      </p:pic>
      <p:sp>
        <p:nvSpPr>
          <p:cNvPr id="21" name="Google Shape;832;p49">
            <a:extLst>
              <a:ext uri="{FF2B5EF4-FFF2-40B4-BE49-F238E27FC236}">
                <a16:creationId xmlns:a16="http://schemas.microsoft.com/office/drawing/2014/main" id="{870F180C-C6F0-3E13-3396-44D04B19F09B}"/>
              </a:ext>
            </a:extLst>
          </p:cNvPr>
          <p:cNvSpPr txBox="1"/>
          <p:nvPr/>
        </p:nvSpPr>
        <p:spPr>
          <a:xfrm>
            <a:off x="713400" y="3772800"/>
            <a:ext cx="5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VIDEO LOADING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grpSp>
        <p:nvGrpSpPr>
          <p:cNvPr id="22" name="Google Shape;833;p49">
            <a:extLst>
              <a:ext uri="{FF2B5EF4-FFF2-40B4-BE49-F238E27FC236}">
                <a16:creationId xmlns:a16="http://schemas.microsoft.com/office/drawing/2014/main" id="{7B701773-4010-80E0-97B1-CA8DE5CE4EC4}"/>
              </a:ext>
            </a:extLst>
          </p:cNvPr>
          <p:cNvGrpSpPr/>
          <p:nvPr/>
        </p:nvGrpSpPr>
        <p:grpSpPr>
          <a:xfrm>
            <a:off x="3153950" y="1184500"/>
            <a:ext cx="790500" cy="554225"/>
            <a:chOff x="7849775" y="539375"/>
            <a:chExt cx="790500" cy="554225"/>
          </a:xfrm>
        </p:grpSpPr>
        <p:sp>
          <p:nvSpPr>
            <p:cNvPr id="23" name="Google Shape;834;p49">
              <a:extLst>
                <a:ext uri="{FF2B5EF4-FFF2-40B4-BE49-F238E27FC236}">
                  <a16:creationId xmlns:a16="http://schemas.microsoft.com/office/drawing/2014/main" id="{894D7748-0569-2147-8A07-70DD04A5AEA3}"/>
                </a:ext>
              </a:extLst>
            </p:cNvPr>
            <p:cNvSpPr/>
            <p:nvPr/>
          </p:nvSpPr>
          <p:spPr>
            <a:xfrm rot="5400000">
              <a:off x="8144600" y="552875"/>
              <a:ext cx="200700" cy="17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5;p49">
              <a:extLst>
                <a:ext uri="{FF2B5EF4-FFF2-40B4-BE49-F238E27FC236}">
                  <a16:creationId xmlns:a16="http://schemas.microsoft.com/office/drawing/2014/main" id="{4769A8F2-2A42-3DD3-50BB-C52FEC0A644F}"/>
                </a:ext>
              </a:extLst>
            </p:cNvPr>
            <p:cNvSpPr txBox="1"/>
            <p:nvPr/>
          </p:nvSpPr>
          <p:spPr>
            <a:xfrm>
              <a:off x="7849775" y="7549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PLAY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25" name="Google Shape;836;p49">
            <a:extLst>
              <a:ext uri="{FF2B5EF4-FFF2-40B4-BE49-F238E27FC236}">
                <a16:creationId xmlns:a16="http://schemas.microsoft.com/office/drawing/2014/main" id="{7B37B024-F9BF-2C78-577F-B689BEDECD2E}"/>
              </a:ext>
            </a:extLst>
          </p:cNvPr>
          <p:cNvGrpSpPr/>
          <p:nvPr/>
        </p:nvGrpSpPr>
        <p:grpSpPr>
          <a:xfrm>
            <a:off x="1628438" y="3436150"/>
            <a:ext cx="1876575" cy="216900"/>
            <a:chOff x="3762375" y="774375"/>
            <a:chExt cx="1876575" cy="216900"/>
          </a:xfrm>
        </p:grpSpPr>
        <p:cxnSp>
          <p:nvCxnSpPr>
            <p:cNvPr id="26" name="Google Shape;837;p49">
              <a:extLst>
                <a:ext uri="{FF2B5EF4-FFF2-40B4-BE49-F238E27FC236}">
                  <a16:creationId xmlns:a16="http://schemas.microsoft.com/office/drawing/2014/main" id="{B603ED54-F270-C7AC-6EB2-7F8A4CC0843A}"/>
                </a:ext>
              </a:extLst>
            </p:cNvPr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838;p49">
              <a:extLst>
                <a:ext uri="{FF2B5EF4-FFF2-40B4-BE49-F238E27FC236}">
                  <a16:creationId xmlns:a16="http://schemas.microsoft.com/office/drawing/2014/main" id="{A09A701E-9C34-BB5B-17F3-B22A24E9B62A}"/>
                </a:ext>
              </a:extLst>
            </p:cNvPr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839;p49">
              <a:extLst>
                <a:ext uri="{FF2B5EF4-FFF2-40B4-BE49-F238E27FC236}">
                  <a16:creationId xmlns:a16="http://schemas.microsoft.com/office/drawing/2014/main" id="{00252053-183F-967B-9711-4BC5C5DFC368}"/>
                </a:ext>
              </a:extLst>
            </p:cNvPr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840;p49">
              <a:extLst>
                <a:ext uri="{FF2B5EF4-FFF2-40B4-BE49-F238E27FC236}">
                  <a16:creationId xmlns:a16="http://schemas.microsoft.com/office/drawing/2014/main" id="{ED0BD1DF-14DA-7DA1-9BA8-71592F8025DC}"/>
                </a:ext>
              </a:extLst>
            </p:cNvPr>
            <p:cNvCxnSpPr/>
            <p:nvPr/>
          </p:nvCxnSpPr>
          <p:spPr>
            <a:xfrm>
              <a:off x="550545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oogle Shape;841;p49">
            <a:extLst>
              <a:ext uri="{FF2B5EF4-FFF2-40B4-BE49-F238E27FC236}">
                <a16:creationId xmlns:a16="http://schemas.microsoft.com/office/drawing/2014/main" id="{ACE18D25-B1D5-CF3D-2B0F-ACE228AD2FD1}"/>
              </a:ext>
            </a:extLst>
          </p:cNvPr>
          <p:cNvGrpSpPr/>
          <p:nvPr/>
        </p:nvGrpSpPr>
        <p:grpSpPr>
          <a:xfrm flipH="1">
            <a:off x="1114788" y="1654488"/>
            <a:ext cx="371550" cy="124500"/>
            <a:chOff x="4238625" y="866775"/>
            <a:chExt cx="371550" cy="124500"/>
          </a:xfrm>
        </p:grpSpPr>
        <p:cxnSp>
          <p:nvCxnSpPr>
            <p:cNvPr id="31" name="Google Shape;842;p49">
              <a:extLst>
                <a:ext uri="{FF2B5EF4-FFF2-40B4-BE49-F238E27FC236}">
                  <a16:creationId xmlns:a16="http://schemas.microsoft.com/office/drawing/2014/main" id="{BCFC1DCF-8431-98F8-2116-992248F4DB59}"/>
                </a:ext>
              </a:extLst>
            </p:cNvPr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843;p49">
              <a:extLst>
                <a:ext uri="{FF2B5EF4-FFF2-40B4-BE49-F238E27FC236}">
                  <a16:creationId xmlns:a16="http://schemas.microsoft.com/office/drawing/2014/main" id="{7A9993DD-B967-04E6-C736-8172087468E3}"/>
                </a:ext>
              </a:extLst>
            </p:cNvPr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857;p50">
            <a:extLst>
              <a:ext uri="{FF2B5EF4-FFF2-40B4-BE49-F238E27FC236}">
                <a16:creationId xmlns:a16="http://schemas.microsoft.com/office/drawing/2014/main" id="{963ABD1B-CE9B-C897-128B-AD30CB3E5B20}"/>
              </a:ext>
            </a:extLst>
          </p:cNvPr>
          <p:cNvGrpSpPr/>
          <p:nvPr/>
        </p:nvGrpSpPr>
        <p:grpSpPr>
          <a:xfrm>
            <a:off x="4668716" y="806712"/>
            <a:ext cx="615600" cy="615600"/>
            <a:chOff x="1634475" y="2747475"/>
            <a:chExt cx="615600" cy="615600"/>
          </a:xfrm>
        </p:grpSpPr>
        <p:sp>
          <p:nvSpPr>
            <p:cNvPr id="34" name="Google Shape;858;p50">
              <a:extLst>
                <a:ext uri="{FF2B5EF4-FFF2-40B4-BE49-F238E27FC236}">
                  <a16:creationId xmlns:a16="http://schemas.microsoft.com/office/drawing/2014/main" id="{A7335BA1-A8E0-6D2C-78A6-7CC22A4FF501}"/>
                </a:ext>
              </a:extLst>
            </p:cNvPr>
            <p:cNvSpPr/>
            <p:nvPr/>
          </p:nvSpPr>
          <p:spPr>
            <a:xfrm>
              <a:off x="1634475" y="2747475"/>
              <a:ext cx="615600" cy="615600"/>
            </a:xfrm>
            <a:prstGeom prst="ellipse">
              <a:avLst/>
            </a:prstGeom>
            <a:solidFill>
              <a:srgbClr val="FFFFFF">
                <a:alpha val="1786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9;p50">
              <a:extLst>
                <a:ext uri="{FF2B5EF4-FFF2-40B4-BE49-F238E27FC236}">
                  <a16:creationId xmlns:a16="http://schemas.microsoft.com/office/drawing/2014/main" id="{2786586C-1719-FABE-F645-FF0933B48CE8}"/>
                </a:ext>
              </a:extLst>
            </p:cNvPr>
            <p:cNvSpPr/>
            <p:nvPr/>
          </p:nvSpPr>
          <p:spPr>
            <a:xfrm rot="5400000">
              <a:off x="1864956" y="2980875"/>
              <a:ext cx="173700" cy="14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857;p50">
            <a:extLst>
              <a:ext uri="{FF2B5EF4-FFF2-40B4-BE49-F238E27FC236}">
                <a16:creationId xmlns:a16="http://schemas.microsoft.com/office/drawing/2014/main" id="{8A02748D-8C51-D142-4E29-94E0D0493A0C}"/>
              </a:ext>
            </a:extLst>
          </p:cNvPr>
          <p:cNvGrpSpPr/>
          <p:nvPr/>
        </p:nvGrpSpPr>
        <p:grpSpPr>
          <a:xfrm>
            <a:off x="4664127" y="1636169"/>
            <a:ext cx="615600" cy="615600"/>
            <a:chOff x="1634475" y="2747475"/>
            <a:chExt cx="615600" cy="615600"/>
          </a:xfrm>
        </p:grpSpPr>
        <p:sp>
          <p:nvSpPr>
            <p:cNvPr id="37" name="Google Shape;858;p50">
              <a:extLst>
                <a:ext uri="{FF2B5EF4-FFF2-40B4-BE49-F238E27FC236}">
                  <a16:creationId xmlns:a16="http://schemas.microsoft.com/office/drawing/2014/main" id="{2226AD2F-6C29-9AF0-5DB5-A77899A364E2}"/>
                </a:ext>
              </a:extLst>
            </p:cNvPr>
            <p:cNvSpPr/>
            <p:nvPr/>
          </p:nvSpPr>
          <p:spPr>
            <a:xfrm>
              <a:off x="1634475" y="2747475"/>
              <a:ext cx="615600" cy="615600"/>
            </a:xfrm>
            <a:prstGeom prst="ellipse">
              <a:avLst/>
            </a:prstGeom>
            <a:solidFill>
              <a:srgbClr val="FFFFFF">
                <a:alpha val="1786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9;p50">
              <a:extLst>
                <a:ext uri="{FF2B5EF4-FFF2-40B4-BE49-F238E27FC236}">
                  <a16:creationId xmlns:a16="http://schemas.microsoft.com/office/drawing/2014/main" id="{FEB90B63-32E9-3E6F-AF4B-C6E75D917FB0}"/>
                </a:ext>
              </a:extLst>
            </p:cNvPr>
            <p:cNvSpPr/>
            <p:nvPr/>
          </p:nvSpPr>
          <p:spPr>
            <a:xfrm rot="5400000">
              <a:off x="1864956" y="2980875"/>
              <a:ext cx="173700" cy="14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811;p49">
            <a:extLst>
              <a:ext uri="{FF2B5EF4-FFF2-40B4-BE49-F238E27FC236}">
                <a16:creationId xmlns:a16="http://schemas.microsoft.com/office/drawing/2014/main" id="{4ED5508A-901C-7C8A-85F8-F1E22DBE9F48}"/>
              </a:ext>
            </a:extLst>
          </p:cNvPr>
          <p:cNvSpPr txBox="1">
            <a:spLocks/>
          </p:cNvSpPr>
          <p:nvPr/>
        </p:nvSpPr>
        <p:spPr>
          <a:xfrm>
            <a:off x="5522658" y="2441610"/>
            <a:ext cx="3101791" cy="527700"/>
          </a:xfrm>
          <a:prstGeom prst="rect">
            <a:avLst/>
          </a:prstGeom>
          <a:noFill/>
          <a:ln>
            <a:noFill/>
          </a:ln>
          <a:effectLst>
            <a:outerShdw blurRad="42863" algn="bl" rotWithShape="0">
              <a:schemeClr val="dk1">
                <a:alpha val="5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GB" sz="2200" dirty="0"/>
              <a:t>Project management  </a:t>
            </a:r>
          </a:p>
        </p:txBody>
      </p:sp>
      <p:sp>
        <p:nvSpPr>
          <p:cNvPr id="44" name="Google Shape;811;p49">
            <a:extLst>
              <a:ext uri="{FF2B5EF4-FFF2-40B4-BE49-F238E27FC236}">
                <a16:creationId xmlns:a16="http://schemas.microsoft.com/office/drawing/2014/main" id="{97D2E84B-F765-D486-31A5-95DB3F7F5CF1}"/>
              </a:ext>
            </a:extLst>
          </p:cNvPr>
          <p:cNvSpPr txBox="1">
            <a:spLocks/>
          </p:cNvSpPr>
          <p:nvPr/>
        </p:nvSpPr>
        <p:spPr>
          <a:xfrm>
            <a:off x="5484280" y="3218250"/>
            <a:ext cx="3101791" cy="527700"/>
          </a:xfrm>
          <a:prstGeom prst="rect">
            <a:avLst/>
          </a:prstGeom>
          <a:noFill/>
          <a:ln>
            <a:noFill/>
          </a:ln>
          <a:effectLst>
            <a:outerShdw blurRad="42863" algn="bl" rotWithShape="0">
              <a:schemeClr val="dk1">
                <a:alpha val="5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GB" sz="2200" dirty="0"/>
              <a:t>Logistics</a:t>
            </a:r>
          </a:p>
        </p:txBody>
      </p:sp>
      <p:sp>
        <p:nvSpPr>
          <p:cNvPr id="45" name="Google Shape;811;p49">
            <a:extLst>
              <a:ext uri="{FF2B5EF4-FFF2-40B4-BE49-F238E27FC236}">
                <a16:creationId xmlns:a16="http://schemas.microsoft.com/office/drawing/2014/main" id="{BBC78E9F-7814-A72B-01AA-FBF49CF68CDC}"/>
              </a:ext>
            </a:extLst>
          </p:cNvPr>
          <p:cNvSpPr txBox="1">
            <a:spLocks/>
          </p:cNvSpPr>
          <p:nvPr/>
        </p:nvSpPr>
        <p:spPr>
          <a:xfrm>
            <a:off x="5484283" y="4019875"/>
            <a:ext cx="3101791" cy="527700"/>
          </a:xfrm>
          <a:prstGeom prst="rect">
            <a:avLst/>
          </a:prstGeom>
          <a:noFill/>
          <a:ln>
            <a:noFill/>
          </a:ln>
          <a:effectLst>
            <a:outerShdw blurRad="42863" algn="bl" rotWithShape="0">
              <a:schemeClr val="dk1">
                <a:alpha val="5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4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GB" sz="2200" dirty="0"/>
              <a:t>Fund raising</a:t>
            </a:r>
          </a:p>
        </p:txBody>
      </p:sp>
      <p:grpSp>
        <p:nvGrpSpPr>
          <p:cNvPr id="46" name="Google Shape;857;p50">
            <a:extLst>
              <a:ext uri="{FF2B5EF4-FFF2-40B4-BE49-F238E27FC236}">
                <a16:creationId xmlns:a16="http://schemas.microsoft.com/office/drawing/2014/main" id="{CBE2D784-0A00-A5A9-41DA-F844E45D478E}"/>
              </a:ext>
            </a:extLst>
          </p:cNvPr>
          <p:cNvGrpSpPr/>
          <p:nvPr/>
        </p:nvGrpSpPr>
        <p:grpSpPr>
          <a:xfrm>
            <a:off x="4664127" y="2430812"/>
            <a:ext cx="615600" cy="615600"/>
            <a:chOff x="1634475" y="2747475"/>
            <a:chExt cx="615600" cy="615600"/>
          </a:xfrm>
        </p:grpSpPr>
        <p:sp>
          <p:nvSpPr>
            <p:cNvPr id="47" name="Google Shape;858;p50">
              <a:extLst>
                <a:ext uri="{FF2B5EF4-FFF2-40B4-BE49-F238E27FC236}">
                  <a16:creationId xmlns:a16="http://schemas.microsoft.com/office/drawing/2014/main" id="{2CD381CC-BBB2-F95C-D9BB-0C60D181707B}"/>
                </a:ext>
              </a:extLst>
            </p:cNvPr>
            <p:cNvSpPr/>
            <p:nvPr/>
          </p:nvSpPr>
          <p:spPr>
            <a:xfrm>
              <a:off x="1634475" y="2747475"/>
              <a:ext cx="615600" cy="615600"/>
            </a:xfrm>
            <a:prstGeom prst="ellipse">
              <a:avLst/>
            </a:prstGeom>
            <a:solidFill>
              <a:srgbClr val="FFFFFF">
                <a:alpha val="1786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9;p50">
              <a:extLst>
                <a:ext uri="{FF2B5EF4-FFF2-40B4-BE49-F238E27FC236}">
                  <a16:creationId xmlns:a16="http://schemas.microsoft.com/office/drawing/2014/main" id="{63DD7F94-A5C6-AD72-C11D-C7DC6E075915}"/>
                </a:ext>
              </a:extLst>
            </p:cNvPr>
            <p:cNvSpPr/>
            <p:nvPr/>
          </p:nvSpPr>
          <p:spPr>
            <a:xfrm rot="5400000">
              <a:off x="1864956" y="2980875"/>
              <a:ext cx="173700" cy="14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57;p50">
            <a:extLst>
              <a:ext uri="{FF2B5EF4-FFF2-40B4-BE49-F238E27FC236}">
                <a16:creationId xmlns:a16="http://schemas.microsoft.com/office/drawing/2014/main" id="{D17C4FC3-A725-7E96-4D49-B59E0A5F8113}"/>
              </a:ext>
            </a:extLst>
          </p:cNvPr>
          <p:cNvGrpSpPr/>
          <p:nvPr/>
        </p:nvGrpSpPr>
        <p:grpSpPr>
          <a:xfrm>
            <a:off x="4695120" y="3998239"/>
            <a:ext cx="615600" cy="615600"/>
            <a:chOff x="1634475" y="2747475"/>
            <a:chExt cx="615600" cy="615600"/>
          </a:xfrm>
        </p:grpSpPr>
        <p:sp>
          <p:nvSpPr>
            <p:cNvPr id="50" name="Google Shape;858;p50">
              <a:extLst>
                <a:ext uri="{FF2B5EF4-FFF2-40B4-BE49-F238E27FC236}">
                  <a16:creationId xmlns:a16="http://schemas.microsoft.com/office/drawing/2014/main" id="{F09E79FA-7558-A208-DB73-0B6FF1FBD262}"/>
                </a:ext>
              </a:extLst>
            </p:cNvPr>
            <p:cNvSpPr/>
            <p:nvPr/>
          </p:nvSpPr>
          <p:spPr>
            <a:xfrm>
              <a:off x="1634475" y="2747475"/>
              <a:ext cx="615600" cy="615600"/>
            </a:xfrm>
            <a:prstGeom prst="ellipse">
              <a:avLst/>
            </a:prstGeom>
            <a:solidFill>
              <a:srgbClr val="FFFFFF">
                <a:alpha val="1786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859;p50">
              <a:extLst>
                <a:ext uri="{FF2B5EF4-FFF2-40B4-BE49-F238E27FC236}">
                  <a16:creationId xmlns:a16="http://schemas.microsoft.com/office/drawing/2014/main" id="{D1093946-DAFF-DF35-17AB-AA411710845C}"/>
                </a:ext>
              </a:extLst>
            </p:cNvPr>
            <p:cNvSpPr/>
            <p:nvPr/>
          </p:nvSpPr>
          <p:spPr>
            <a:xfrm rot="5400000">
              <a:off x="1864956" y="2980875"/>
              <a:ext cx="173700" cy="14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857;p50">
            <a:extLst>
              <a:ext uri="{FF2B5EF4-FFF2-40B4-BE49-F238E27FC236}">
                <a16:creationId xmlns:a16="http://schemas.microsoft.com/office/drawing/2014/main" id="{0E952CDB-3ED0-532F-CDAC-6BE8871BBC9F}"/>
              </a:ext>
            </a:extLst>
          </p:cNvPr>
          <p:cNvGrpSpPr/>
          <p:nvPr/>
        </p:nvGrpSpPr>
        <p:grpSpPr>
          <a:xfrm>
            <a:off x="4685589" y="3210689"/>
            <a:ext cx="615600" cy="615600"/>
            <a:chOff x="1634475" y="2747475"/>
            <a:chExt cx="615600" cy="615600"/>
          </a:xfrm>
        </p:grpSpPr>
        <p:sp>
          <p:nvSpPr>
            <p:cNvPr id="53" name="Google Shape;858;p50">
              <a:extLst>
                <a:ext uri="{FF2B5EF4-FFF2-40B4-BE49-F238E27FC236}">
                  <a16:creationId xmlns:a16="http://schemas.microsoft.com/office/drawing/2014/main" id="{F8296312-AB57-D965-E6D8-105397B08737}"/>
                </a:ext>
              </a:extLst>
            </p:cNvPr>
            <p:cNvSpPr/>
            <p:nvPr/>
          </p:nvSpPr>
          <p:spPr>
            <a:xfrm>
              <a:off x="1634475" y="2747475"/>
              <a:ext cx="615600" cy="615600"/>
            </a:xfrm>
            <a:prstGeom prst="ellipse">
              <a:avLst/>
            </a:prstGeom>
            <a:solidFill>
              <a:srgbClr val="FFFFFF">
                <a:alpha val="1786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9;p50">
              <a:extLst>
                <a:ext uri="{FF2B5EF4-FFF2-40B4-BE49-F238E27FC236}">
                  <a16:creationId xmlns:a16="http://schemas.microsoft.com/office/drawing/2014/main" id="{0694C8C0-2F97-8816-E7EC-4F2496F21C2D}"/>
                </a:ext>
              </a:extLst>
            </p:cNvPr>
            <p:cNvSpPr/>
            <p:nvPr/>
          </p:nvSpPr>
          <p:spPr>
            <a:xfrm rot="5400000">
              <a:off x="1864956" y="2980875"/>
              <a:ext cx="173700" cy="14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847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D72B-C907-CA4E-05B7-BE8B13AE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692" y="2183048"/>
            <a:ext cx="5880615" cy="1293000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CFDEA3-02E5-5D94-DD36-8ACD5FB3C8A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5707F4-9F4A-051D-CBB2-47106C044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184D0C-17CF-1224-FB44-05F8EC0E0537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23FF4D4-F725-B17C-2685-C4203C12420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3C6D72-64B3-52DA-6B50-8E6E2AFE654C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B42B271-47AA-C0D6-FE9A-438B340480B8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2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713400" y="1371150"/>
            <a:ext cx="49530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boatd</a:t>
            </a:r>
            <a:endParaRPr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1"/>
          </p:nvPr>
        </p:nvSpPr>
        <p:spPr>
          <a:xfrm>
            <a:off x="668805" y="2105766"/>
            <a:ext cx="49530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Manager of the boat control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Separation between the boat decisions and the lower level hardware 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Centralising components of a control system:</a:t>
            </a:r>
          </a:p>
          <a:p>
            <a:pPr marL="742950" lvl="1" indent="-285750" algn="l">
              <a:buFontTx/>
              <a:buChar char="-"/>
            </a:pPr>
            <a:r>
              <a:rPr lang="en-CA" sz="1800" dirty="0"/>
              <a:t>Share behaviours (logging, telemetry and behaviour management)</a:t>
            </a:r>
            <a:endParaRPr sz="1800" dirty="0"/>
          </a:p>
        </p:txBody>
      </p:sp>
      <p:pic>
        <p:nvPicPr>
          <p:cNvPr id="341" name="Google Shape;3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4802900" y="-1298465"/>
            <a:ext cx="4252300" cy="4052442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76236" flipH="1">
            <a:off x="7644526" y="2494609"/>
            <a:ext cx="4252299" cy="4052441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  <p:grpSp>
        <p:nvGrpSpPr>
          <p:cNvPr id="343" name="Google Shape;343;p33"/>
          <p:cNvGrpSpPr/>
          <p:nvPr/>
        </p:nvGrpSpPr>
        <p:grpSpPr>
          <a:xfrm>
            <a:off x="6081250" y="3496650"/>
            <a:ext cx="931425" cy="293850"/>
            <a:chOff x="2162175" y="4027900"/>
            <a:chExt cx="931425" cy="293850"/>
          </a:xfrm>
        </p:grpSpPr>
        <p:cxnSp>
          <p:nvCxnSpPr>
            <p:cNvPr id="344" name="Google Shape;344;p33"/>
            <p:cNvCxnSpPr/>
            <p:nvPr/>
          </p:nvCxnSpPr>
          <p:spPr>
            <a:xfrm>
              <a:off x="21621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3"/>
            <p:cNvCxnSpPr/>
            <p:nvPr/>
          </p:nvCxnSpPr>
          <p:spPr>
            <a:xfrm>
              <a:off x="27717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3"/>
            <p:cNvCxnSpPr/>
            <p:nvPr/>
          </p:nvCxnSpPr>
          <p:spPr>
            <a:xfrm>
              <a:off x="2400375" y="415240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2960100" y="432175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8" name="Google Shape;348;p33"/>
          <p:cNvGrpSpPr/>
          <p:nvPr/>
        </p:nvGrpSpPr>
        <p:grpSpPr>
          <a:xfrm>
            <a:off x="713388" y="746900"/>
            <a:ext cx="790500" cy="540750"/>
            <a:chOff x="7640213" y="804050"/>
            <a:chExt cx="790500" cy="540750"/>
          </a:xfrm>
        </p:grpSpPr>
        <p:grpSp>
          <p:nvGrpSpPr>
            <p:cNvPr id="349" name="Google Shape;349;p33"/>
            <p:cNvGrpSpPr/>
            <p:nvPr/>
          </p:nvGrpSpPr>
          <p:grpSpPr>
            <a:xfrm>
              <a:off x="7900044" y="804050"/>
              <a:ext cx="270837" cy="173750"/>
              <a:chOff x="4718250" y="942975"/>
              <a:chExt cx="482775" cy="306600"/>
            </a:xfrm>
          </p:grpSpPr>
          <p:sp>
            <p:nvSpPr>
              <p:cNvPr id="350" name="Google Shape;350;p33"/>
              <p:cNvSpPr/>
              <p:nvPr/>
            </p:nvSpPr>
            <p:spPr>
              <a:xfrm rot="5400000">
                <a:off x="4697550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 rot="5400000">
                <a:off x="4915125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2" name="Google Shape;352;p33"/>
            <p:cNvSpPr txBox="1"/>
            <p:nvPr/>
          </p:nvSpPr>
          <p:spPr>
            <a:xfrm>
              <a:off x="7640213" y="10061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FFWD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pic>
        <p:nvPicPr>
          <p:cNvPr id="2" name="Google Shape;146;p19">
            <a:extLst>
              <a:ext uri="{FF2B5EF4-FFF2-40B4-BE49-F238E27FC236}">
                <a16:creationId xmlns:a16="http://schemas.microsoft.com/office/drawing/2014/main" id="{7EA52905-30C4-8C36-71A1-48EAD52AD1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917196" y="533762"/>
            <a:ext cx="1843890" cy="159127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55C01F-F9E6-5CDC-58C1-B341077663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E358E2C-944E-4F2A-E52C-43994B8A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26" y="546975"/>
            <a:ext cx="5229419" cy="40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21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CC91-F14F-9D16-9A50-55638829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00" y="673296"/>
            <a:ext cx="5698830" cy="831300"/>
          </a:xfrm>
        </p:spPr>
        <p:txBody>
          <a:bodyPr/>
          <a:lstStyle/>
          <a:p>
            <a:r>
              <a:rPr lang="en-US" dirty="0" err="1"/>
              <a:t>boatd</a:t>
            </a:r>
            <a:r>
              <a:rPr lang="en-US" dirty="0"/>
              <a:t> documentation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9F00D-BFB5-3268-780C-99469398E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26742-71B1-08B7-75BC-E08926CD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28" y="1504596"/>
            <a:ext cx="3081944" cy="30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90-9088-432C-70E4-295F54BA9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53000" cy="831300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D2B60-4453-2226-7887-6F9DE94147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80;p21">
            <a:extLst>
              <a:ext uri="{FF2B5EF4-FFF2-40B4-BE49-F238E27FC236}">
                <a16:creationId xmlns:a16="http://schemas.microsoft.com/office/drawing/2014/main" id="{244C786F-D1F2-93DD-3775-E799C908C48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78320" y="831300"/>
            <a:ext cx="7587360" cy="4240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2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0C3F-2571-0CC5-8E64-EF3B594C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53000" cy="831300"/>
          </a:xfrm>
        </p:spPr>
        <p:txBody>
          <a:bodyPr/>
          <a:lstStyle/>
          <a:p>
            <a:r>
              <a:rPr lang="en-US" dirty="0"/>
              <a:t>Electronics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449B5-3BB2-B5FF-4C6B-2A395B563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842" y="1071919"/>
            <a:ext cx="4953000" cy="18471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err="1"/>
              <a:t>RaspberryPi</a:t>
            </a:r>
            <a:r>
              <a:rPr lang="en-US" dirty="0"/>
              <a:t> and Arduino</a:t>
            </a:r>
          </a:p>
          <a:p>
            <a:pPr>
              <a:buFontTx/>
              <a:buChar char="-"/>
            </a:pPr>
            <a:r>
              <a:rPr lang="en-US" dirty="0"/>
              <a:t>Captain Morgan PCB</a:t>
            </a:r>
          </a:p>
          <a:p>
            <a:pPr>
              <a:buFontTx/>
              <a:buChar char="-"/>
            </a:pPr>
            <a:r>
              <a:rPr lang="en-US" dirty="0"/>
              <a:t>Wind sensor</a:t>
            </a:r>
          </a:p>
          <a:p>
            <a:pPr>
              <a:buFontTx/>
              <a:buChar char="-"/>
            </a:pPr>
            <a:r>
              <a:rPr lang="en-US" dirty="0" err="1"/>
              <a:t>Compasss</a:t>
            </a:r>
            <a:endParaRPr lang="en-US" dirty="0"/>
          </a:p>
        </p:txBody>
      </p:sp>
      <p:pic>
        <p:nvPicPr>
          <p:cNvPr id="4" name="Google Shape;220;p23">
            <a:extLst>
              <a:ext uri="{FF2B5EF4-FFF2-40B4-BE49-F238E27FC236}">
                <a16:creationId xmlns:a16="http://schemas.microsoft.com/office/drawing/2014/main" id="{4E732434-0B18-4146-A888-4098C221CE4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269582" y="306555"/>
            <a:ext cx="3631320" cy="2420640"/>
          </a:xfrm>
          <a:prstGeom prst="rect">
            <a:avLst/>
          </a:prstGeom>
          <a:ln>
            <a:noFill/>
          </a:ln>
        </p:spPr>
      </p:pic>
      <p:pic>
        <p:nvPicPr>
          <p:cNvPr id="5" name="Google Shape;219;p23">
            <a:extLst>
              <a:ext uri="{FF2B5EF4-FFF2-40B4-BE49-F238E27FC236}">
                <a16:creationId xmlns:a16="http://schemas.microsoft.com/office/drawing/2014/main" id="{D510272D-10E5-FD74-5D7C-90415297CBD0}"/>
              </a:ext>
            </a:extLst>
          </p:cNvPr>
          <p:cNvPicPr/>
          <p:nvPr/>
        </p:nvPicPr>
        <p:blipFill>
          <a:blip r:embed="rId3"/>
          <a:srcRect l="18299" t="7305" r="23848"/>
          <a:stretch/>
        </p:blipFill>
        <p:spPr>
          <a:xfrm>
            <a:off x="3596842" y="2727195"/>
            <a:ext cx="3345480" cy="2582280"/>
          </a:xfrm>
          <a:prstGeom prst="rect">
            <a:avLst/>
          </a:prstGeom>
          <a:ln>
            <a:noFill/>
          </a:ln>
        </p:spPr>
      </p:pic>
      <p:pic>
        <p:nvPicPr>
          <p:cNvPr id="6" name="Google Shape;222;p23">
            <a:extLst>
              <a:ext uri="{FF2B5EF4-FFF2-40B4-BE49-F238E27FC236}">
                <a16:creationId xmlns:a16="http://schemas.microsoft.com/office/drawing/2014/main" id="{DE5BA3B2-747F-EDF9-2AA5-88BF0F96DD68}"/>
              </a:ext>
            </a:extLst>
          </p:cNvPr>
          <p:cNvPicPr/>
          <p:nvPr/>
        </p:nvPicPr>
        <p:blipFill>
          <a:blip r:embed="rId4"/>
          <a:srcRect l="16052" r="12057"/>
          <a:stretch/>
        </p:blipFill>
        <p:spPr>
          <a:xfrm>
            <a:off x="6695869" y="3057135"/>
            <a:ext cx="2072880" cy="1922400"/>
          </a:xfrm>
          <a:prstGeom prst="rect">
            <a:avLst/>
          </a:prstGeom>
          <a:ln>
            <a:noFill/>
          </a:ln>
        </p:spPr>
      </p:pic>
      <p:pic>
        <p:nvPicPr>
          <p:cNvPr id="7" name="Google Shape;223;p23">
            <a:extLst>
              <a:ext uri="{FF2B5EF4-FFF2-40B4-BE49-F238E27FC236}">
                <a16:creationId xmlns:a16="http://schemas.microsoft.com/office/drawing/2014/main" id="{304753AE-EE51-D31C-6E93-8071608FE7C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65375" y="3057135"/>
            <a:ext cx="1810080" cy="181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77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E35D-4A4D-24C8-1DD3-8817363E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31" y="0"/>
            <a:ext cx="6169538" cy="831300"/>
          </a:xfrm>
        </p:spPr>
        <p:txBody>
          <a:bodyPr/>
          <a:lstStyle/>
          <a:p>
            <a:r>
              <a:rPr lang="en-US" dirty="0" err="1"/>
              <a:t>Transporation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DEEB4-3C6B-3165-E115-5B3B5DCBD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ogle Shape;231;p24">
            <a:extLst>
              <a:ext uri="{FF2B5EF4-FFF2-40B4-BE49-F238E27FC236}">
                <a16:creationId xmlns:a16="http://schemas.microsoft.com/office/drawing/2014/main" id="{5ABDE353-D1AC-ED9C-709F-3D93A951562C}"/>
              </a:ext>
            </a:extLst>
          </p:cNvPr>
          <p:cNvPicPr/>
          <p:nvPr/>
        </p:nvPicPr>
        <p:blipFill>
          <a:blip r:embed="rId2"/>
          <a:srcRect l="11434"/>
          <a:stretch/>
        </p:blipFill>
        <p:spPr>
          <a:xfrm>
            <a:off x="713400" y="3052437"/>
            <a:ext cx="3038930" cy="1847099"/>
          </a:xfrm>
          <a:prstGeom prst="rect">
            <a:avLst/>
          </a:prstGeom>
          <a:ln>
            <a:noFill/>
          </a:ln>
        </p:spPr>
      </p:pic>
      <p:pic>
        <p:nvPicPr>
          <p:cNvPr id="5" name="Google Shape;239;p24">
            <a:extLst>
              <a:ext uri="{FF2B5EF4-FFF2-40B4-BE49-F238E27FC236}">
                <a16:creationId xmlns:a16="http://schemas.microsoft.com/office/drawing/2014/main" id="{81C6684C-C13E-8A1E-E9FC-45FCDBDE1D6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54704" y="690754"/>
            <a:ext cx="3038930" cy="2405352"/>
          </a:xfrm>
          <a:prstGeom prst="rect">
            <a:avLst/>
          </a:prstGeom>
          <a:ln>
            <a:noFill/>
          </a:ln>
        </p:spPr>
      </p:pic>
      <p:pic>
        <p:nvPicPr>
          <p:cNvPr id="6" name="Google Shape;240;p24">
            <a:extLst>
              <a:ext uri="{FF2B5EF4-FFF2-40B4-BE49-F238E27FC236}">
                <a16:creationId xmlns:a16="http://schemas.microsoft.com/office/drawing/2014/main" id="{ABB3A3EF-FD79-3021-D97A-D81F89817DEB}"/>
              </a:ext>
            </a:extLst>
          </p:cNvPr>
          <p:cNvPicPr/>
          <p:nvPr/>
        </p:nvPicPr>
        <p:blipFill>
          <a:blip r:embed="rId4"/>
          <a:srcRect b="19831"/>
          <a:stretch/>
        </p:blipFill>
        <p:spPr>
          <a:xfrm>
            <a:off x="4954704" y="3220114"/>
            <a:ext cx="3038930" cy="1668838"/>
          </a:xfrm>
          <a:prstGeom prst="rect">
            <a:avLst/>
          </a:prstGeom>
          <a:ln>
            <a:noFill/>
          </a:ln>
        </p:spPr>
      </p:pic>
      <p:pic>
        <p:nvPicPr>
          <p:cNvPr id="7" name="Obraz 2">
            <a:extLst>
              <a:ext uri="{FF2B5EF4-FFF2-40B4-BE49-F238E27FC236}">
                <a16:creationId xmlns:a16="http://schemas.microsoft.com/office/drawing/2014/main" id="{86BA6659-ADDC-56C3-FC67-B9F82C916AD3}"/>
              </a:ext>
            </a:extLst>
          </p:cNvPr>
          <p:cNvPicPr/>
          <p:nvPr/>
        </p:nvPicPr>
        <p:blipFill>
          <a:blip r:embed="rId5"/>
          <a:srcRect l="19595" t="31170" r="17295" b="-460"/>
          <a:stretch/>
        </p:blipFill>
        <p:spPr>
          <a:xfrm>
            <a:off x="912900" y="690754"/>
            <a:ext cx="2839430" cy="22155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030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/>
          <p:nvPr/>
        </p:nvSpPr>
        <p:spPr>
          <a:xfrm>
            <a:off x="5846700" y="1945725"/>
            <a:ext cx="485400" cy="485400"/>
          </a:xfrm>
          <a:prstGeom prst="ellipse">
            <a:avLst/>
          </a:prstGeom>
          <a:solidFill>
            <a:srgbClr val="FFFFFF">
              <a:alpha val="1786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Competitions</a:t>
            </a:r>
            <a:endParaRPr dirty="0"/>
          </a:p>
        </p:txBody>
      </p:sp>
      <p:grpSp>
        <p:nvGrpSpPr>
          <p:cNvPr id="493" name="Google Shape;493;p40"/>
          <p:cNvGrpSpPr/>
          <p:nvPr/>
        </p:nvGrpSpPr>
        <p:grpSpPr>
          <a:xfrm>
            <a:off x="789560" y="1630939"/>
            <a:ext cx="4692061" cy="2499632"/>
            <a:chOff x="233350" y="949250"/>
            <a:chExt cx="7137300" cy="3802300"/>
          </a:xfrm>
        </p:grpSpPr>
        <p:sp>
          <p:nvSpPr>
            <p:cNvPr id="494" name="Google Shape;494;p4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0"/>
          <p:cNvSpPr txBox="1"/>
          <p:nvPr/>
        </p:nvSpPr>
        <p:spPr>
          <a:xfrm>
            <a:off x="5784450" y="2917275"/>
            <a:ext cx="264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Student focused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Emphasis on boat design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Usually in USA or Canada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5620796" y="2526893"/>
            <a:ext cx="2644800" cy="5232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err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Sailbot</a:t>
            </a:r>
            <a:endParaRPr sz="2200" b="1" dirty="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550" name="Google Shape;550;p40"/>
          <p:cNvSpPr/>
          <p:nvPr/>
        </p:nvSpPr>
        <p:spPr>
          <a:xfrm rot="10800000">
            <a:off x="1788761" y="2170677"/>
            <a:ext cx="243331" cy="14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0"/>
          <p:cNvSpPr/>
          <p:nvPr/>
        </p:nvSpPr>
        <p:spPr>
          <a:xfrm rot="10800000">
            <a:off x="6009011" y="2141299"/>
            <a:ext cx="160800" cy="137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40"/>
          <p:cNvGrpSpPr/>
          <p:nvPr/>
        </p:nvGrpSpPr>
        <p:grpSpPr>
          <a:xfrm>
            <a:off x="6514011" y="2015300"/>
            <a:ext cx="1738925" cy="216900"/>
            <a:chOff x="3762375" y="774375"/>
            <a:chExt cx="1738925" cy="216900"/>
          </a:xfrm>
        </p:grpSpPr>
        <p:cxnSp>
          <p:nvCxnSpPr>
            <p:cNvPr id="560" name="Google Shape;560;p40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0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0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0"/>
            <p:cNvCxnSpPr/>
            <p:nvPr/>
          </p:nvCxnSpPr>
          <p:spPr>
            <a:xfrm>
              <a:off x="536780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4" name="Google Shape;564;p40"/>
          <p:cNvGrpSpPr/>
          <p:nvPr/>
        </p:nvGrpSpPr>
        <p:grpSpPr>
          <a:xfrm flipH="1">
            <a:off x="713281" y="4377000"/>
            <a:ext cx="485399" cy="124500"/>
            <a:chOff x="4348157" y="866775"/>
            <a:chExt cx="371697" cy="124500"/>
          </a:xfrm>
        </p:grpSpPr>
        <p:cxnSp>
          <p:nvCxnSpPr>
            <p:cNvPr id="565" name="Google Shape;565;p40"/>
            <p:cNvCxnSpPr/>
            <p:nvPr/>
          </p:nvCxnSpPr>
          <p:spPr>
            <a:xfrm>
              <a:off x="4481654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0"/>
            <p:cNvCxnSpPr/>
            <p:nvPr/>
          </p:nvCxnSpPr>
          <p:spPr>
            <a:xfrm>
              <a:off x="4348157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7" name="Google Shape;567;p40"/>
          <p:cNvSpPr txBox="1"/>
          <p:nvPr/>
        </p:nvSpPr>
        <p:spPr>
          <a:xfrm>
            <a:off x="1121425" y="1269888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01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342725" y="33021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02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9" name="Google Shape;569;p40"/>
          <p:cNvSpPr txBox="1"/>
          <p:nvPr/>
        </p:nvSpPr>
        <p:spPr>
          <a:xfrm>
            <a:off x="4168850" y="22534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03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/>
          <p:nvPr/>
        </p:nvSpPr>
        <p:spPr>
          <a:xfrm>
            <a:off x="5981393" y="1413459"/>
            <a:ext cx="485400" cy="485400"/>
          </a:xfrm>
          <a:prstGeom prst="ellipse">
            <a:avLst/>
          </a:prstGeom>
          <a:solidFill>
            <a:srgbClr val="FFFFFF">
              <a:alpha val="1786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Competitions</a:t>
            </a:r>
            <a:endParaRPr dirty="0"/>
          </a:p>
        </p:txBody>
      </p:sp>
      <p:grpSp>
        <p:nvGrpSpPr>
          <p:cNvPr id="493" name="Google Shape;493;p40"/>
          <p:cNvGrpSpPr/>
          <p:nvPr/>
        </p:nvGrpSpPr>
        <p:grpSpPr>
          <a:xfrm>
            <a:off x="789560" y="1630939"/>
            <a:ext cx="4692061" cy="2499632"/>
            <a:chOff x="233350" y="949250"/>
            <a:chExt cx="7137300" cy="3802300"/>
          </a:xfrm>
        </p:grpSpPr>
        <p:sp>
          <p:nvSpPr>
            <p:cNvPr id="494" name="Google Shape;494;p4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0"/>
          <p:cNvSpPr txBox="1"/>
          <p:nvPr/>
        </p:nvSpPr>
        <p:spPr>
          <a:xfrm>
            <a:off x="5657802" y="2904760"/>
            <a:ext cx="264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Research focused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Emphasis on autonomy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Collision avoidance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Station keeping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Are scanning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5759241" y="1857140"/>
            <a:ext cx="3029263" cy="5232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1" dirty="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World Robotic Sailing Championships</a:t>
            </a:r>
            <a:endParaRPr sz="2200" b="1" dirty="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550" name="Google Shape;550;p40"/>
          <p:cNvSpPr/>
          <p:nvPr/>
        </p:nvSpPr>
        <p:spPr>
          <a:xfrm rot="10800000">
            <a:off x="4373138" y="2377033"/>
            <a:ext cx="243331" cy="14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40"/>
          <p:cNvSpPr/>
          <p:nvPr/>
        </p:nvSpPr>
        <p:spPr>
          <a:xfrm rot="10800000">
            <a:off x="6143704" y="1609033"/>
            <a:ext cx="160800" cy="137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40"/>
          <p:cNvGrpSpPr/>
          <p:nvPr/>
        </p:nvGrpSpPr>
        <p:grpSpPr>
          <a:xfrm>
            <a:off x="6648704" y="1483034"/>
            <a:ext cx="1738925" cy="216900"/>
            <a:chOff x="3762375" y="774375"/>
            <a:chExt cx="1738925" cy="216900"/>
          </a:xfrm>
        </p:grpSpPr>
        <p:cxnSp>
          <p:nvCxnSpPr>
            <p:cNvPr id="560" name="Google Shape;560;p40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0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0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0"/>
            <p:cNvCxnSpPr/>
            <p:nvPr/>
          </p:nvCxnSpPr>
          <p:spPr>
            <a:xfrm>
              <a:off x="536780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4" name="Google Shape;564;p40"/>
          <p:cNvGrpSpPr/>
          <p:nvPr/>
        </p:nvGrpSpPr>
        <p:grpSpPr>
          <a:xfrm flipH="1">
            <a:off x="713281" y="4377000"/>
            <a:ext cx="485399" cy="124500"/>
            <a:chOff x="4348157" y="866775"/>
            <a:chExt cx="371697" cy="124500"/>
          </a:xfrm>
        </p:grpSpPr>
        <p:cxnSp>
          <p:nvCxnSpPr>
            <p:cNvPr id="565" name="Google Shape;565;p40"/>
            <p:cNvCxnSpPr/>
            <p:nvPr/>
          </p:nvCxnSpPr>
          <p:spPr>
            <a:xfrm>
              <a:off x="4481654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0"/>
            <p:cNvCxnSpPr/>
            <p:nvPr/>
          </p:nvCxnSpPr>
          <p:spPr>
            <a:xfrm>
              <a:off x="4348157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7" name="Google Shape;567;p40"/>
          <p:cNvSpPr txBox="1"/>
          <p:nvPr/>
        </p:nvSpPr>
        <p:spPr>
          <a:xfrm>
            <a:off x="1121425" y="1269888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01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342725" y="33021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02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" name="Google Shape;550;p40">
            <a:extLst>
              <a:ext uri="{FF2B5EF4-FFF2-40B4-BE49-F238E27FC236}">
                <a16:creationId xmlns:a16="http://schemas.microsoft.com/office/drawing/2014/main" id="{00997AD2-F2AE-B688-678F-E7BB5C44320D}"/>
              </a:ext>
            </a:extLst>
          </p:cNvPr>
          <p:cNvSpPr/>
          <p:nvPr/>
        </p:nvSpPr>
        <p:spPr>
          <a:xfrm rot="10800000">
            <a:off x="2717308" y="1929627"/>
            <a:ext cx="243331" cy="14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50;p40">
            <a:extLst>
              <a:ext uri="{FF2B5EF4-FFF2-40B4-BE49-F238E27FC236}">
                <a16:creationId xmlns:a16="http://schemas.microsoft.com/office/drawing/2014/main" id="{67A6331E-A5DE-47D9-8962-5CE3C674C6B8}"/>
              </a:ext>
            </a:extLst>
          </p:cNvPr>
          <p:cNvSpPr/>
          <p:nvPr/>
        </p:nvSpPr>
        <p:spPr>
          <a:xfrm rot="10800000">
            <a:off x="2666990" y="2217452"/>
            <a:ext cx="243331" cy="14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550;p40">
            <a:extLst>
              <a:ext uri="{FF2B5EF4-FFF2-40B4-BE49-F238E27FC236}">
                <a16:creationId xmlns:a16="http://schemas.microsoft.com/office/drawing/2014/main" id="{885D24AD-1C01-4603-3483-8C01373CA5AD}"/>
              </a:ext>
            </a:extLst>
          </p:cNvPr>
          <p:cNvSpPr/>
          <p:nvPr/>
        </p:nvSpPr>
        <p:spPr>
          <a:xfrm rot="10800000">
            <a:off x="2923026" y="1837335"/>
            <a:ext cx="243331" cy="14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08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52"/>
          <p:cNvGrpSpPr/>
          <p:nvPr/>
        </p:nvGrpSpPr>
        <p:grpSpPr>
          <a:xfrm>
            <a:off x="-1301049" y="268617"/>
            <a:ext cx="6282674" cy="4606266"/>
            <a:chOff x="1597291" y="3504700"/>
            <a:chExt cx="843650" cy="632475"/>
          </a:xfrm>
        </p:grpSpPr>
        <p:sp>
          <p:nvSpPr>
            <p:cNvPr id="924" name="Google Shape;924;p52"/>
            <p:cNvSpPr/>
            <p:nvPr/>
          </p:nvSpPr>
          <p:spPr>
            <a:xfrm>
              <a:off x="1904398" y="4024708"/>
              <a:ext cx="179975" cy="112462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1597291" y="350470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52"/>
          <p:cNvSpPr txBox="1">
            <a:spLocks noGrp="1"/>
          </p:cNvSpPr>
          <p:nvPr>
            <p:ph type="subTitle" idx="1"/>
          </p:nvPr>
        </p:nvSpPr>
        <p:spPr>
          <a:xfrm>
            <a:off x="4981625" y="3004950"/>
            <a:ext cx="3449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group of students building autonomous robotics sailing boats (</a:t>
            </a:r>
            <a:r>
              <a:rPr lang="en" dirty="0" err="1"/>
              <a:t>sailbots</a:t>
            </a:r>
            <a:r>
              <a:rPr lang="en" dirty="0"/>
              <a:t>)</a:t>
            </a:r>
            <a:endParaRPr dirty="0"/>
          </a:p>
        </p:txBody>
      </p:sp>
      <p:sp>
        <p:nvSpPr>
          <p:cNvPr id="927" name="Google Shape;927;p52"/>
          <p:cNvSpPr txBox="1">
            <a:spLocks noGrp="1"/>
          </p:cNvSpPr>
          <p:nvPr>
            <p:ph type="title"/>
          </p:nvPr>
        </p:nvSpPr>
        <p:spPr>
          <a:xfrm>
            <a:off x="4981625" y="1711950"/>
            <a:ext cx="3449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Who are we?</a:t>
            </a:r>
            <a:endParaRPr dirty="0"/>
          </a:p>
        </p:txBody>
      </p:sp>
      <p:pic>
        <p:nvPicPr>
          <p:cNvPr id="928" name="Google Shape;9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">
            <a:off x="6889775" y="-2025624"/>
            <a:ext cx="3812950" cy="363372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lt2">
                <a:alpha val="69000"/>
              </a:schemeClr>
            </a:outerShdw>
          </a:effectLst>
        </p:spPr>
      </p:pic>
      <p:pic>
        <p:nvPicPr>
          <p:cNvPr id="929" name="Google Shape;9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46509">
            <a:off x="-2979858" y="2360812"/>
            <a:ext cx="4620416" cy="3017099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lt2">
                <a:alpha val="69000"/>
              </a:schemeClr>
            </a:outerShdw>
          </a:effectLst>
        </p:spPr>
      </p:pic>
      <p:grpSp>
        <p:nvGrpSpPr>
          <p:cNvPr id="930" name="Google Shape;930;p52"/>
          <p:cNvGrpSpPr/>
          <p:nvPr/>
        </p:nvGrpSpPr>
        <p:grpSpPr>
          <a:xfrm>
            <a:off x="5097050" y="1053863"/>
            <a:ext cx="790500" cy="554225"/>
            <a:chOff x="7849775" y="539375"/>
            <a:chExt cx="790500" cy="554225"/>
          </a:xfrm>
        </p:grpSpPr>
        <p:sp>
          <p:nvSpPr>
            <p:cNvPr id="931" name="Google Shape;931;p52"/>
            <p:cNvSpPr/>
            <p:nvPr/>
          </p:nvSpPr>
          <p:spPr>
            <a:xfrm rot="5400000">
              <a:off x="8144600" y="552875"/>
              <a:ext cx="200700" cy="17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2"/>
            <p:cNvSpPr txBox="1"/>
            <p:nvPr/>
          </p:nvSpPr>
          <p:spPr>
            <a:xfrm>
              <a:off x="7849775" y="7549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PLAY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933" name="Google Shape;933;p52"/>
          <p:cNvGrpSpPr/>
          <p:nvPr/>
        </p:nvGrpSpPr>
        <p:grpSpPr>
          <a:xfrm>
            <a:off x="1762211" y="3361150"/>
            <a:ext cx="2512612" cy="293850"/>
            <a:chOff x="2162175" y="4027900"/>
            <a:chExt cx="931425" cy="293850"/>
          </a:xfrm>
        </p:grpSpPr>
        <p:cxnSp>
          <p:nvCxnSpPr>
            <p:cNvPr id="934" name="Google Shape;934;p52"/>
            <p:cNvCxnSpPr/>
            <p:nvPr/>
          </p:nvCxnSpPr>
          <p:spPr>
            <a:xfrm>
              <a:off x="21621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52"/>
            <p:cNvCxnSpPr/>
            <p:nvPr/>
          </p:nvCxnSpPr>
          <p:spPr>
            <a:xfrm>
              <a:off x="27717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52"/>
            <p:cNvCxnSpPr/>
            <p:nvPr/>
          </p:nvCxnSpPr>
          <p:spPr>
            <a:xfrm>
              <a:off x="2400375" y="415240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52"/>
            <p:cNvCxnSpPr/>
            <p:nvPr/>
          </p:nvCxnSpPr>
          <p:spPr>
            <a:xfrm>
              <a:off x="2960100" y="432175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8" name="Google Shape;938;p52"/>
          <p:cNvGrpSpPr/>
          <p:nvPr/>
        </p:nvGrpSpPr>
        <p:grpSpPr>
          <a:xfrm flipH="1">
            <a:off x="498607" y="1268725"/>
            <a:ext cx="730124" cy="124500"/>
            <a:chOff x="4348157" y="866775"/>
            <a:chExt cx="371697" cy="124500"/>
          </a:xfrm>
        </p:grpSpPr>
        <p:cxnSp>
          <p:nvCxnSpPr>
            <p:cNvPr id="939" name="Google Shape;939;p52"/>
            <p:cNvCxnSpPr/>
            <p:nvPr/>
          </p:nvCxnSpPr>
          <p:spPr>
            <a:xfrm>
              <a:off x="4481654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52"/>
            <p:cNvCxnSpPr/>
            <p:nvPr/>
          </p:nvCxnSpPr>
          <p:spPr>
            <a:xfrm>
              <a:off x="4348157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88C164-797F-5EAF-0CE4-627EF2F03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3002" y="512836"/>
            <a:ext cx="5150503" cy="343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/>
          <p:nvPr/>
        </p:nvSpPr>
        <p:spPr>
          <a:xfrm>
            <a:off x="5846700" y="1945725"/>
            <a:ext cx="485400" cy="485400"/>
          </a:xfrm>
          <a:prstGeom prst="ellipse">
            <a:avLst/>
          </a:prstGeom>
          <a:solidFill>
            <a:srgbClr val="FFFFFF">
              <a:alpha val="1786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Competitions</a:t>
            </a:r>
            <a:endParaRPr dirty="0"/>
          </a:p>
        </p:txBody>
      </p:sp>
      <p:grpSp>
        <p:nvGrpSpPr>
          <p:cNvPr id="493" name="Google Shape;493;p40"/>
          <p:cNvGrpSpPr/>
          <p:nvPr/>
        </p:nvGrpSpPr>
        <p:grpSpPr>
          <a:xfrm>
            <a:off x="789560" y="1630939"/>
            <a:ext cx="4692061" cy="2499632"/>
            <a:chOff x="233350" y="949250"/>
            <a:chExt cx="7137300" cy="3802300"/>
          </a:xfrm>
        </p:grpSpPr>
        <p:sp>
          <p:nvSpPr>
            <p:cNvPr id="494" name="Google Shape;494;p4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0"/>
          <p:cNvSpPr txBox="1"/>
          <p:nvPr/>
        </p:nvSpPr>
        <p:spPr>
          <a:xfrm>
            <a:off x="5784450" y="2917275"/>
            <a:ext cx="264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RC laser hulls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Everyone uses same boat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Joint Coventry-Aber</a:t>
            </a:r>
            <a:endParaRPr dirty="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5888051" y="2526893"/>
            <a:ext cx="2644800" cy="5232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err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Robosail</a:t>
            </a:r>
            <a:endParaRPr sz="2200" b="1" dirty="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550" name="Google Shape;550;p40"/>
          <p:cNvSpPr/>
          <p:nvPr/>
        </p:nvSpPr>
        <p:spPr>
          <a:xfrm rot="10800000">
            <a:off x="4298225" y="2394916"/>
            <a:ext cx="243331" cy="1498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0"/>
          <p:cNvSpPr/>
          <p:nvPr/>
        </p:nvSpPr>
        <p:spPr>
          <a:xfrm rot="10800000">
            <a:off x="6009011" y="2141299"/>
            <a:ext cx="160800" cy="137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40"/>
          <p:cNvGrpSpPr/>
          <p:nvPr/>
        </p:nvGrpSpPr>
        <p:grpSpPr>
          <a:xfrm>
            <a:off x="6514011" y="2015300"/>
            <a:ext cx="1738925" cy="216900"/>
            <a:chOff x="3762375" y="774375"/>
            <a:chExt cx="1738925" cy="216900"/>
          </a:xfrm>
        </p:grpSpPr>
        <p:cxnSp>
          <p:nvCxnSpPr>
            <p:cNvPr id="560" name="Google Shape;560;p40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0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0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0"/>
            <p:cNvCxnSpPr/>
            <p:nvPr/>
          </p:nvCxnSpPr>
          <p:spPr>
            <a:xfrm>
              <a:off x="536780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4" name="Google Shape;564;p40"/>
          <p:cNvGrpSpPr/>
          <p:nvPr/>
        </p:nvGrpSpPr>
        <p:grpSpPr>
          <a:xfrm flipH="1">
            <a:off x="713281" y="4377000"/>
            <a:ext cx="485399" cy="124500"/>
            <a:chOff x="4348157" y="866775"/>
            <a:chExt cx="371697" cy="124500"/>
          </a:xfrm>
        </p:grpSpPr>
        <p:cxnSp>
          <p:nvCxnSpPr>
            <p:cNvPr id="565" name="Google Shape;565;p40"/>
            <p:cNvCxnSpPr/>
            <p:nvPr/>
          </p:nvCxnSpPr>
          <p:spPr>
            <a:xfrm>
              <a:off x="4481654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0"/>
            <p:cNvCxnSpPr/>
            <p:nvPr/>
          </p:nvCxnSpPr>
          <p:spPr>
            <a:xfrm>
              <a:off x="4348157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7" name="Google Shape;567;p40"/>
          <p:cNvSpPr txBox="1"/>
          <p:nvPr/>
        </p:nvSpPr>
        <p:spPr>
          <a:xfrm>
            <a:off x="1121425" y="1269888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01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342725" y="33021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02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9" name="Google Shape;569;p40"/>
          <p:cNvSpPr txBox="1"/>
          <p:nvPr/>
        </p:nvSpPr>
        <p:spPr>
          <a:xfrm>
            <a:off x="4168850" y="22534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03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592F5D-E19A-9E78-6FCF-127B48DC0EA8}"/>
              </a:ext>
            </a:extLst>
          </p:cNvPr>
          <p:cNvPicPr/>
          <p:nvPr/>
        </p:nvPicPr>
        <p:blipFill>
          <a:blip r:embed="rId3"/>
          <a:srcRect l="10968" t="28080" r="20518" b="1780"/>
          <a:stretch/>
        </p:blipFill>
        <p:spPr>
          <a:xfrm>
            <a:off x="2104886" y="3177667"/>
            <a:ext cx="2842283" cy="1837509"/>
          </a:xfrm>
          <a:prstGeom prst="rect">
            <a:avLst/>
          </a:prstGeom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CFA70ED1-216D-0912-B60B-B7C506795495}"/>
              </a:ext>
            </a:extLst>
          </p:cNvPr>
          <p:cNvPicPr/>
          <p:nvPr/>
        </p:nvPicPr>
        <p:blipFill>
          <a:blip r:embed="rId4"/>
          <a:srcRect l="12863" r="15861"/>
          <a:stretch/>
        </p:blipFill>
        <p:spPr>
          <a:xfrm>
            <a:off x="7010583" y="214918"/>
            <a:ext cx="1632627" cy="22210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213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/>
          <p:nvPr/>
        </p:nvSpPr>
        <p:spPr>
          <a:xfrm>
            <a:off x="5777119" y="1284721"/>
            <a:ext cx="485400" cy="485400"/>
          </a:xfrm>
          <a:prstGeom prst="ellipse">
            <a:avLst/>
          </a:prstGeom>
          <a:solidFill>
            <a:srgbClr val="FFFFFF">
              <a:alpha val="1786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Competitions</a:t>
            </a:r>
            <a:endParaRPr dirty="0"/>
          </a:p>
        </p:txBody>
      </p:sp>
      <p:sp>
        <p:nvSpPr>
          <p:cNvPr id="545" name="Google Shape;545;p40"/>
          <p:cNvSpPr txBox="1"/>
          <p:nvPr/>
        </p:nvSpPr>
        <p:spPr>
          <a:xfrm>
            <a:off x="4939969" y="2391913"/>
            <a:ext cx="264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Motorboat competition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Sponsored by industry (great for IY </a:t>
            </a:r>
            <a:r>
              <a:rPr lang="en-CA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opps</a:t>
            </a: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Locate “litter” in the water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Remote access to the boat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We have 4 days to apply </a:t>
            </a: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Wingdings" pitchFamily="2" charset="2"/>
              </a:rPr>
              <a:t> (</a:t>
            </a:r>
            <a:r>
              <a:rPr lang="en-GB" b="0" i="0" dirty="0">
                <a:solidFill>
                  <a:srgbClr val="DCDDDE"/>
                </a:solidFill>
                <a:effectLst/>
                <a:latin typeface="Whitney"/>
              </a:rPr>
              <a:t>£2000 prize)</a:t>
            </a:r>
            <a:endParaRPr lang="en-CA" dirty="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4864816" y="1677092"/>
            <a:ext cx="3523205" cy="5232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Marine Autonomy Challenge</a:t>
            </a:r>
            <a:endParaRPr sz="2200" b="1" dirty="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558" name="Google Shape;558;p40"/>
          <p:cNvSpPr/>
          <p:nvPr/>
        </p:nvSpPr>
        <p:spPr>
          <a:xfrm rot="10800000">
            <a:off x="5939430" y="1480295"/>
            <a:ext cx="160800" cy="137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40"/>
          <p:cNvGrpSpPr/>
          <p:nvPr/>
        </p:nvGrpSpPr>
        <p:grpSpPr>
          <a:xfrm>
            <a:off x="6444430" y="1354296"/>
            <a:ext cx="1738925" cy="216900"/>
            <a:chOff x="3762375" y="774375"/>
            <a:chExt cx="1738925" cy="216900"/>
          </a:xfrm>
        </p:grpSpPr>
        <p:cxnSp>
          <p:nvCxnSpPr>
            <p:cNvPr id="560" name="Google Shape;560;p40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0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0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0"/>
            <p:cNvCxnSpPr/>
            <p:nvPr/>
          </p:nvCxnSpPr>
          <p:spPr>
            <a:xfrm>
              <a:off x="536780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4" name="Google Shape;564;p40"/>
          <p:cNvGrpSpPr/>
          <p:nvPr/>
        </p:nvGrpSpPr>
        <p:grpSpPr>
          <a:xfrm flipH="1">
            <a:off x="713281" y="4377000"/>
            <a:ext cx="485399" cy="124500"/>
            <a:chOff x="4348157" y="866775"/>
            <a:chExt cx="371697" cy="124500"/>
          </a:xfrm>
        </p:grpSpPr>
        <p:cxnSp>
          <p:nvCxnSpPr>
            <p:cNvPr id="565" name="Google Shape;565;p40"/>
            <p:cNvCxnSpPr/>
            <p:nvPr/>
          </p:nvCxnSpPr>
          <p:spPr>
            <a:xfrm>
              <a:off x="4481654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0"/>
            <p:cNvCxnSpPr/>
            <p:nvPr/>
          </p:nvCxnSpPr>
          <p:spPr>
            <a:xfrm>
              <a:off x="4348157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7" name="Google Shape;567;p40"/>
          <p:cNvSpPr txBox="1"/>
          <p:nvPr/>
        </p:nvSpPr>
        <p:spPr>
          <a:xfrm>
            <a:off x="1121425" y="1269888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01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342725" y="33021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02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9" name="Google Shape;569;p40"/>
          <p:cNvSpPr txBox="1"/>
          <p:nvPr/>
        </p:nvSpPr>
        <p:spPr>
          <a:xfrm>
            <a:off x="4168850" y="22534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03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" name="Google Shape;546;p40">
            <a:extLst>
              <a:ext uri="{FF2B5EF4-FFF2-40B4-BE49-F238E27FC236}">
                <a16:creationId xmlns:a16="http://schemas.microsoft.com/office/drawing/2014/main" id="{8370A64B-388D-596C-7AB9-F8C104F4D199}"/>
              </a:ext>
            </a:extLst>
          </p:cNvPr>
          <p:cNvSpPr txBox="1"/>
          <p:nvPr/>
        </p:nvSpPr>
        <p:spPr>
          <a:xfrm>
            <a:off x="790095" y="1473316"/>
            <a:ext cx="3523205" cy="5232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1" dirty="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[your computer desk image]</a:t>
            </a:r>
            <a:endParaRPr sz="2200" b="1" dirty="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52802-217D-D55F-0E55-FB662559CD3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36535" y="2391913"/>
            <a:ext cx="4301280" cy="2517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327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/>
          <p:nvPr/>
        </p:nvSpPr>
        <p:spPr>
          <a:xfrm>
            <a:off x="5777119" y="1284721"/>
            <a:ext cx="485400" cy="485400"/>
          </a:xfrm>
          <a:prstGeom prst="ellipse">
            <a:avLst/>
          </a:prstGeom>
          <a:solidFill>
            <a:srgbClr val="FFFFFF">
              <a:alpha val="1786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Competitions</a:t>
            </a:r>
            <a:endParaRPr dirty="0"/>
          </a:p>
        </p:txBody>
      </p:sp>
      <p:sp>
        <p:nvSpPr>
          <p:cNvPr id="545" name="Google Shape;545;p40"/>
          <p:cNvSpPr txBox="1"/>
          <p:nvPr/>
        </p:nvSpPr>
        <p:spPr>
          <a:xfrm>
            <a:off x="4939969" y="2391913"/>
            <a:ext cx="264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Transatlantic sailing robot race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Running since 2010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Over 30 attempts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 success, 1 in progress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AberSailbot</a:t>
            </a: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yet to complete</a:t>
            </a:r>
          </a:p>
        </p:txBody>
      </p:sp>
      <p:sp>
        <p:nvSpPr>
          <p:cNvPr id="546" name="Google Shape;546;p40"/>
          <p:cNvSpPr txBox="1"/>
          <p:nvPr/>
        </p:nvSpPr>
        <p:spPr>
          <a:xfrm>
            <a:off x="4864816" y="1677092"/>
            <a:ext cx="3523205" cy="5232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1" dirty="0" err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Microtransat</a:t>
            </a:r>
            <a:r>
              <a:rPr lang="en-CA" sz="2200" b="1" dirty="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 Challenge</a:t>
            </a:r>
            <a:endParaRPr sz="2200" b="1" dirty="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558" name="Google Shape;558;p40"/>
          <p:cNvSpPr/>
          <p:nvPr/>
        </p:nvSpPr>
        <p:spPr>
          <a:xfrm rot="10800000">
            <a:off x="5939430" y="1480295"/>
            <a:ext cx="160800" cy="137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40"/>
          <p:cNvGrpSpPr/>
          <p:nvPr/>
        </p:nvGrpSpPr>
        <p:grpSpPr>
          <a:xfrm>
            <a:off x="6444430" y="1354296"/>
            <a:ext cx="1738925" cy="216900"/>
            <a:chOff x="3762375" y="774375"/>
            <a:chExt cx="1738925" cy="216900"/>
          </a:xfrm>
        </p:grpSpPr>
        <p:cxnSp>
          <p:nvCxnSpPr>
            <p:cNvPr id="560" name="Google Shape;560;p40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0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0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0"/>
            <p:cNvCxnSpPr/>
            <p:nvPr/>
          </p:nvCxnSpPr>
          <p:spPr>
            <a:xfrm>
              <a:off x="536780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4" name="Google Shape;564;p40"/>
          <p:cNvGrpSpPr/>
          <p:nvPr/>
        </p:nvGrpSpPr>
        <p:grpSpPr>
          <a:xfrm flipH="1">
            <a:off x="713281" y="4377000"/>
            <a:ext cx="485399" cy="124500"/>
            <a:chOff x="4348157" y="866775"/>
            <a:chExt cx="371697" cy="124500"/>
          </a:xfrm>
        </p:grpSpPr>
        <p:cxnSp>
          <p:nvCxnSpPr>
            <p:cNvPr id="565" name="Google Shape;565;p40"/>
            <p:cNvCxnSpPr/>
            <p:nvPr/>
          </p:nvCxnSpPr>
          <p:spPr>
            <a:xfrm>
              <a:off x="4481654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0"/>
            <p:cNvCxnSpPr/>
            <p:nvPr/>
          </p:nvCxnSpPr>
          <p:spPr>
            <a:xfrm>
              <a:off x="4348157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7" name="Google Shape;567;p40"/>
          <p:cNvSpPr txBox="1"/>
          <p:nvPr/>
        </p:nvSpPr>
        <p:spPr>
          <a:xfrm>
            <a:off x="1121425" y="1269888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01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342725" y="33021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02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9" name="Google Shape;569;p40"/>
          <p:cNvSpPr txBox="1"/>
          <p:nvPr/>
        </p:nvSpPr>
        <p:spPr>
          <a:xfrm>
            <a:off x="4168850" y="22534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03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53907-AACD-CCEB-BF77-F364E0FD4CE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15116" y="1408338"/>
            <a:ext cx="4464000" cy="238716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55B11A-18D2-78FE-453D-8CE70EFD6FF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0" y="3302163"/>
            <a:ext cx="2486394" cy="19309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461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Competitions</a:t>
            </a:r>
            <a:endParaRPr dirty="0"/>
          </a:p>
        </p:txBody>
      </p:sp>
      <p:sp>
        <p:nvSpPr>
          <p:cNvPr id="545" name="Google Shape;545;p40"/>
          <p:cNvSpPr txBox="1"/>
          <p:nvPr/>
        </p:nvSpPr>
        <p:spPr>
          <a:xfrm>
            <a:off x="4939969" y="2391913"/>
            <a:ext cx="264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 boats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Teams of 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Polystyrene RC laser hull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Raspberry Pi computer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Standard </a:t>
            </a:r>
            <a:r>
              <a:rPr lang="en-CA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abersailbot</a:t>
            </a:r>
            <a:r>
              <a:rPr lang="en-CA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software </a:t>
            </a:r>
          </a:p>
        </p:txBody>
      </p:sp>
      <p:sp>
        <p:nvSpPr>
          <p:cNvPr id="546" name="Google Shape;546;p40"/>
          <p:cNvSpPr txBox="1"/>
          <p:nvPr/>
        </p:nvSpPr>
        <p:spPr>
          <a:xfrm>
            <a:off x="4939969" y="1146738"/>
            <a:ext cx="4003200" cy="5232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1" dirty="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The Great Aberystwyth Boat Off</a:t>
            </a:r>
            <a:endParaRPr sz="2200" b="1" dirty="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grpSp>
        <p:nvGrpSpPr>
          <p:cNvPr id="564" name="Google Shape;564;p40"/>
          <p:cNvGrpSpPr/>
          <p:nvPr/>
        </p:nvGrpSpPr>
        <p:grpSpPr>
          <a:xfrm flipH="1">
            <a:off x="713281" y="4377000"/>
            <a:ext cx="485399" cy="124500"/>
            <a:chOff x="4348157" y="866775"/>
            <a:chExt cx="371697" cy="124500"/>
          </a:xfrm>
        </p:grpSpPr>
        <p:cxnSp>
          <p:nvCxnSpPr>
            <p:cNvPr id="565" name="Google Shape;565;p40"/>
            <p:cNvCxnSpPr/>
            <p:nvPr/>
          </p:nvCxnSpPr>
          <p:spPr>
            <a:xfrm>
              <a:off x="4481654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0"/>
            <p:cNvCxnSpPr/>
            <p:nvPr/>
          </p:nvCxnSpPr>
          <p:spPr>
            <a:xfrm>
              <a:off x="4348157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7" name="Google Shape;567;p40"/>
          <p:cNvSpPr txBox="1"/>
          <p:nvPr/>
        </p:nvSpPr>
        <p:spPr>
          <a:xfrm>
            <a:off x="1121425" y="1269888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01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342725" y="33021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02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9" name="Google Shape;569;p40"/>
          <p:cNvSpPr txBox="1"/>
          <p:nvPr/>
        </p:nvSpPr>
        <p:spPr>
          <a:xfrm>
            <a:off x="4168850" y="2253463"/>
            <a:ext cx="28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03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AE607-6281-3D3B-E031-D7BDA0748454}"/>
              </a:ext>
            </a:extLst>
          </p:cNvPr>
          <p:cNvPicPr/>
          <p:nvPr/>
        </p:nvPicPr>
        <p:blipFill>
          <a:blip r:embed="rId3"/>
          <a:srcRect t="15253" r="11873" b="11019"/>
          <a:stretch/>
        </p:blipFill>
        <p:spPr>
          <a:xfrm>
            <a:off x="461755" y="1206253"/>
            <a:ext cx="4003200" cy="223236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2C825-FB26-0A0A-5DB6-4D1EF8D91108}"/>
              </a:ext>
            </a:extLst>
          </p:cNvPr>
          <p:cNvPicPr/>
          <p:nvPr/>
        </p:nvPicPr>
        <p:blipFill>
          <a:blip r:embed="rId4"/>
          <a:srcRect l="15157" b="7582"/>
          <a:stretch/>
        </p:blipFill>
        <p:spPr>
          <a:xfrm rot="16200000">
            <a:off x="97689" y="3072738"/>
            <a:ext cx="2493553" cy="16701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5098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Sign up link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58491-20B1-218D-067D-118E9F5EC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554" y="1358091"/>
            <a:ext cx="3186892" cy="318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9D57D-D0A5-FFA7-AC47-15EC7E0F1CC7}"/>
              </a:ext>
            </a:extLst>
          </p:cNvPr>
          <p:cNvSpPr txBox="1"/>
          <p:nvPr/>
        </p:nvSpPr>
        <p:spPr>
          <a:xfrm>
            <a:off x="2745798" y="4544983"/>
            <a:ext cx="5877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 err="1">
                <a:solidFill>
                  <a:srgbClr val="DCDDDE"/>
                </a:solidFill>
                <a:effectLst/>
                <a:latin typeface="Whitney"/>
              </a:rPr>
              <a:t>abersailbot.co.uk</a:t>
            </a:r>
            <a:r>
              <a:rPr lang="en-GB" sz="2800" b="0" i="0" dirty="0">
                <a:solidFill>
                  <a:srgbClr val="DCDDDE"/>
                </a:solidFill>
                <a:effectLst/>
                <a:latin typeface="Whitney"/>
              </a:rPr>
              <a:t>/</a:t>
            </a:r>
            <a:r>
              <a:rPr lang="en-GB" sz="2800" b="0" i="0" dirty="0" err="1">
                <a:solidFill>
                  <a:srgbClr val="DCDDDE"/>
                </a:solidFill>
                <a:effectLst/>
                <a:latin typeface="Whitney"/>
              </a:rPr>
              <a:t>joinus</a:t>
            </a:r>
            <a:endParaRPr lang="en-US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F803-6A1C-5552-9580-B5E72587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438EA-0F0D-6697-FF76-BBB92AB4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23" y="1173878"/>
            <a:ext cx="3619154" cy="361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26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99822" y="634350"/>
            <a:ext cx="4095873" cy="2674650"/>
          </a:xfrm>
          <a:prstGeom prst="rect">
            <a:avLst/>
          </a:prstGeom>
          <a:noFill/>
          <a:ln>
            <a:noFill/>
          </a:ln>
          <a:effectLst>
            <a:outerShdw blurRad="471488" algn="bl" rotWithShape="0">
              <a:schemeClr val="lt2">
                <a:alpha val="67000"/>
              </a:schemeClr>
            </a:outerShdw>
          </a:effectLst>
        </p:spPr>
      </p:pic>
      <p:sp>
        <p:nvSpPr>
          <p:cNvPr id="962" name="Google Shape;962;p54"/>
          <p:cNvSpPr txBox="1">
            <a:spLocks noGrp="1"/>
          </p:cNvSpPr>
          <p:nvPr>
            <p:ph type="title"/>
          </p:nvPr>
        </p:nvSpPr>
        <p:spPr>
          <a:xfrm>
            <a:off x="713400" y="527700"/>
            <a:ext cx="46101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963" name="Google Shape;963;p54"/>
          <p:cNvSpPr txBox="1">
            <a:spLocks noGrp="1"/>
          </p:cNvSpPr>
          <p:nvPr>
            <p:ph type="title" idx="2"/>
          </p:nvPr>
        </p:nvSpPr>
        <p:spPr>
          <a:xfrm>
            <a:off x="714809" y="1482000"/>
            <a:ext cx="4608600" cy="702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anyone have any questions?</a:t>
            </a:r>
            <a:endParaRPr dirty="0"/>
          </a:p>
        </p:txBody>
      </p:sp>
      <p:grpSp>
        <p:nvGrpSpPr>
          <p:cNvPr id="979" name="Google Shape;979;p54"/>
          <p:cNvGrpSpPr/>
          <p:nvPr/>
        </p:nvGrpSpPr>
        <p:grpSpPr>
          <a:xfrm>
            <a:off x="5943600" y="218775"/>
            <a:ext cx="790500" cy="554225"/>
            <a:chOff x="6606000" y="790575"/>
            <a:chExt cx="790500" cy="554225"/>
          </a:xfrm>
        </p:grpSpPr>
        <p:sp>
          <p:nvSpPr>
            <p:cNvPr id="980" name="Google Shape;980;p54"/>
            <p:cNvSpPr/>
            <p:nvPr/>
          </p:nvSpPr>
          <p:spPr>
            <a:xfrm rot="5400000">
              <a:off x="6900825" y="804075"/>
              <a:ext cx="200700" cy="17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4"/>
            <p:cNvSpPr txBox="1"/>
            <p:nvPr/>
          </p:nvSpPr>
          <p:spPr>
            <a:xfrm>
              <a:off x="6606000" y="10061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PLAY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982" name="Google Shape;982;p54"/>
          <p:cNvGrpSpPr/>
          <p:nvPr/>
        </p:nvGrpSpPr>
        <p:grpSpPr>
          <a:xfrm>
            <a:off x="6977813" y="232250"/>
            <a:ext cx="790500" cy="540750"/>
            <a:chOff x="7640213" y="804050"/>
            <a:chExt cx="790500" cy="540750"/>
          </a:xfrm>
        </p:grpSpPr>
        <p:grpSp>
          <p:nvGrpSpPr>
            <p:cNvPr id="983" name="Google Shape;983;p54"/>
            <p:cNvGrpSpPr/>
            <p:nvPr/>
          </p:nvGrpSpPr>
          <p:grpSpPr>
            <a:xfrm>
              <a:off x="7900044" y="804050"/>
              <a:ext cx="270837" cy="173750"/>
              <a:chOff x="4718250" y="942975"/>
              <a:chExt cx="482775" cy="306600"/>
            </a:xfrm>
          </p:grpSpPr>
          <p:sp>
            <p:nvSpPr>
              <p:cNvPr id="984" name="Google Shape;984;p54"/>
              <p:cNvSpPr/>
              <p:nvPr/>
            </p:nvSpPr>
            <p:spPr>
              <a:xfrm rot="5400000">
                <a:off x="4697550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4"/>
              <p:cNvSpPr/>
              <p:nvPr/>
            </p:nvSpPr>
            <p:spPr>
              <a:xfrm rot="5400000">
                <a:off x="4915125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6" name="Google Shape;986;p54"/>
            <p:cNvSpPr txBox="1"/>
            <p:nvPr/>
          </p:nvSpPr>
          <p:spPr>
            <a:xfrm>
              <a:off x="7640213" y="10061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FFWD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987" name="Google Shape;987;p54"/>
          <p:cNvGrpSpPr/>
          <p:nvPr/>
        </p:nvGrpSpPr>
        <p:grpSpPr>
          <a:xfrm>
            <a:off x="3619638" y="2743625"/>
            <a:ext cx="790500" cy="565375"/>
            <a:chOff x="1144163" y="3925725"/>
            <a:chExt cx="790500" cy="565375"/>
          </a:xfrm>
        </p:grpSpPr>
        <p:grpSp>
          <p:nvGrpSpPr>
            <p:cNvPr id="988" name="Google Shape;988;p54"/>
            <p:cNvGrpSpPr/>
            <p:nvPr/>
          </p:nvGrpSpPr>
          <p:grpSpPr>
            <a:xfrm flipH="1">
              <a:off x="1403994" y="3925725"/>
              <a:ext cx="270837" cy="173750"/>
              <a:chOff x="4718250" y="942975"/>
              <a:chExt cx="482775" cy="306600"/>
            </a:xfrm>
          </p:grpSpPr>
          <p:sp>
            <p:nvSpPr>
              <p:cNvPr id="989" name="Google Shape;989;p54"/>
              <p:cNvSpPr/>
              <p:nvPr/>
            </p:nvSpPr>
            <p:spPr>
              <a:xfrm rot="5400000">
                <a:off x="4697550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4"/>
              <p:cNvSpPr/>
              <p:nvPr/>
            </p:nvSpPr>
            <p:spPr>
              <a:xfrm rot="5400000">
                <a:off x="4915125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54"/>
            <p:cNvSpPr txBox="1"/>
            <p:nvPr/>
          </p:nvSpPr>
          <p:spPr>
            <a:xfrm>
              <a:off x="1144163" y="41524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RWD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992" name="Google Shape;992;p54"/>
          <p:cNvGrpSpPr/>
          <p:nvPr/>
        </p:nvGrpSpPr>
        <p:grpSpPr>
          <a:xfrm>
            <a:off x="4410150" y="2142238"/>
            <a:ext cx="931425" cy="293850"/>
            <a:chOff x="2162175" y="4027900"/>
            <a:chExt cx="931425" cy="293850"/>
          </a:xfrm>
        </p:grpSpPr>
        <p:cxnSp>
          <p:nvCxnSpPr>
            <p:cNvPr id="993" name="Google Shape;993;p54"/>
            <p:cNvCxnSpPr/>
            <p:nvPr/>
          </p:nvCxnSpPr>
          <p:spPr>
            <a:xfrm>
              <a:off x="21621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54"/>
            <p:cNvCxnSpPr/>
            <p:nvPr/>
          </p:nvCxnSpPr>
          <p:spPr>
            <a:xfrm>
              <a:off x="27717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54"/>
            <p:cNvCxnSpPr/>
            <p:nvPr/>
          </p:nvCxnSpPr>
          <p:spPr>
            <a:xfrm>
              <a:off x="2400375" y="415240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54"/>
            <p:cNvCxnSpPr/>
            <p:nvPr/>
          </p:nvCxnSpPr>
          <p:spPr>
            <a:xfrm>
              <a:off x="2960100" y="432175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 do we do?</a:t>
            </a:r>
            <a:endParaRPr dirty="0"/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 idx="2"/>
          </p:nvPr>
        </p:nvSpPr>
        <p:spPr>
          <a:xfrm>
            <a:off x="1334838" y="1676325"/>
            <a:ext cx="292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Write code</a:t>
            </a:r>
            <a:endParaRPr dirty="0"/>
          </a:p>
        </p:txBody>
      </p:sp>
      <p:sp>
        <p:nvSpPr>
          <p:cNvPr id="298" name="Google Shape;298;p31"/>
          <p:cNvSpPr txBox="1">
            <a:spLocks noGrp="1"/>
          </p:cNvSpPr>
          <p:nvPr>
            <p:ph type="subTitle" idx="1"/>
          </p:nvPr>
        </p:nvSpPr>
        <p:spPr>
          <a:xfrm>
            <a:off x="1334838" y="2098807"/>
            <a:ext cx="29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Surprising, </a:t>
            </a:r>
            <a:r>
              <a:rPr lang="en-GB" dirty="0" err="1"/>
              <a:t>innit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 idx="3"/>
          </p:nvPr>
        </p:nvSpPr>
        <p:spPr>
          <a:xfrm>
            <a:off x="5300261" y="1676325"/>
            <a:ext cx="396565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 to competitions</a:t>
            </a:r>
            <a:endParaRPr dirty="0"/>
          </a:p>
        </p:txBody>
      </p:sp>
      <p:sp>
        <p:nvSpPr>
          <p:cNvPr id="300" name="Google Shape;300;p31"/>
          <p:cNvSpPr txBox="1">
            <a:spLocks noGrp="1"/>
          </p:cNvSpPr>
          <p:nvPr>
            <p:ph type="subTitle" idx="4"/>
          </p:nvPr>
        </p:nvSpPr>
        <p:spPr>
          <a:xfrm>
            <a:off x="5275213" y="2130588"/>
            <a:ext cx="3299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Before deadly virus came to our lives and locked us to our homes.</a:t>
            </a:r>
            <a:endParaRPr dirty="0"/>
          </a:p>
        </p:txBody>
      </p:sp>
      <p:sp>
        <p:nvSpPr>
          <p:cNvPr id="301" name="Google Shape;301;p31"/>
          <p:cNvSpPr txBox="1">
            <a:spLocks noGrp="1"/>
          </p:cNvSpPr>
          <p:nvPr>
            <p:ph type="title" idx="5"/>
          </p:nvPr>
        </p:nvSpPr>
        <p:spPr>
          <a:xfrm>
            <a:off x="1334838" y="3461408"/>
            <a:ext cx="292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 engagement 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6"/>
          </p:nvPr>
        </p:nvSpPr>
        <p:spPr>
          <a:xfrm>
            <a:off x="1334838" y="3957802"/>
            <a:ext cx="29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Showing off </a:t>
            </a:r>
            <a:endParaRPr dirty="0"/>
          </a:p>
        </p:txBody>
      </p:sp>
      <p:sp>
        <p:nvSpPr>
          <p:cNvPr id="305" name="Google Shape;305;p31"/>
          <p:cNvSpPr txBox="1">
            <a:spLocks noGrp="1"/>
          </p:cNvSpPr>
          <p:nvPr>
            <p:ph type="title" idx="9"/>
          </p:nvPr>
        </p:nvSpPr>
        <p:spPr>
          <a:xfrm>
            <a:off x="1334836" y="127086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type="title" idx="13"/>
          </p:nvPr>
        </p:nvSpPr>
        <p:spPr>
          <a:xfrm>
            <a:off x="1334836" y="297491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7" name="Google Shape;307;p31"/>
          <p:cNvSpPr txBox="1">
            <a:spLocks noGrp="1"/>
          </p:cNvSpPr>
          <p:nvPr>
            <p:ph type="title" idx="14"/>
          </p:nvPr>
        </p:nvSpPr>
        <p:spPr>
          <a:xfrm>
            <a:off x="5300263" y="127086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9" name="Google Shape;309;p31"/>
          <p:cNvSpPr/>
          <p:nvPr/>
        </p:nvSpPr>
        <p:spPr>
          <a:xfrm rot="5400000">
            <a:off x="1016536" y="1489125"/>
            <a:ext cx="200700" cy="173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1"/>
          <p:cNvSpPr/>
          <p:nvPr/>
        </p:nvSpPr>
        <p:spPr>
          <a:xfrm rot="5400000">
            <a:off x="1016536" y="3165125"/>
            <a:ext cx="200700" cy="173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1"/>
          <p:cNvSpPr/>
          <p:nvPr/>
        </p:nvSpPr>
        <p:spPr>
          <a:xfrm rot="5400000">
            <a:off x="4981963" y="1489125"/>
            <a:ext cx="200700" cy="173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31"/>
          <p:cNvGrpSpPr/>
          <p:nvPr/>
        </p:nvGrpSpPr>
        <p:grpSpPr>
          <a:xfrm>
            <a:off x="7965013" y="2900463"/>
            <a:ext cx="931425" cy="293850"/>
            <a:chOff x="2162175" y="4027900"/>
            <a:chExt cx="931425" cy="293850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21621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31"/>
            <p:cNvCxnSpPr/>
            <p:nvPr/>
          </p:nvCxnSpPr>
          <p:spPr>
            <a:xfrm>
              <a:off x="2771775" y="4027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31"/>
            <p:cNvCxnSpPr/>
            <p:nvPr/>
          </p:nvCxnSpPr>
          <p:spPr>
            <a:xfrm>
              <a:off x="2400375" y="415240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31"/>
            <p:cNvCxnSpPr/>
            <p:nvPr/>
          </p:nvCxnSpPr>
          <p:spPr>
            <a:xfrm>
              <a:off x="2960100" y="432175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84BC1AC-C816-BBC9-5FD1-356D2A151B3E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E791D5-B400-6FAD-F2B7-20ED023AACA7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0FE6F47-BDDC-41DC-01A8-A91A7785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10" y="377190"/>
            <a:ext cx="65781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06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main boats</a:t>
            </a:r>
            <a:endParaRPr dirty="0"/>
          </a:p>
        </p:txBody>
      </p:sp>
      <p:sp>
        <p:nvSpPr>
          <p:cNvPr id="774" name="Google Shape;774;p48"/>
          <p:cNvSpPr txBox="1">
            <a:spLocks noGrp="1"/>
          </p:cNvSpPr>
          <p:nvPr>
            <p:ph type="title" idx="2"/>
          </p:nvPr>
        </p:nvSpPr>
        <p:spPr>
          <a:xfrm>
            <a:off x="1196875" y="3536223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Dewi’r</a:t>
            </a:r>
            <a:r>
              <a:rPr lang="en" dirty="0"/>
              <a:t> </a:t>
            </a:r>
            <a:r>
              <a:rPr lang="en" dirty="0" err="1"/>
              <a:t>Ddraig</a:t>
            </a:r>
            <a:endParaRPr dirty="0"/>
          </a:p>
        </p:txBody>
      </p:sp>
      <p:sp>
        <p:nvSpPr>
          <p:cNvPr id="776" name="Google Shape;776;p48"/>
          <p:cNvSpPr txBox="1">
            <a:spLocks noGrp="1"/>
          </p:cNvSpPr>
          <p:nvPr>
            <p:ph type="title" idx="3"/>
          </p:nvPr>
        </p:nvSpPr>
        <p:spPr>
          <a:xfrm>
            <a:off x="5066403" y="3536223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Kitty</a:t>
            </a:r>
            <a:endParaRPr dirty="0"/>
          </a:p>
        </p:txBody>
      </p:sp>
      <p:grpSp>
        <p:nvGrpSpPr>
          <p:cNvPr id="780" name="Google Shape;780;p48"/>
          <p:cNvGrpSpPr/>
          <p:nvPr/>
        </p:nvGrpSpPr>
        <p:grpSpPr>
          <a:xfrm>
            <a:off x="1740413" y="1745925"/>
            <a:ext cx="2193150" cy="346775"/>
            <a:chOff x="2417025" y="866775"/>
            <a:chExt cx="2193150" cy="346775"/>
          </a:xfrm>
        </p:grpSpPr>
        <p:cxnSp>
          <p:nvCxnSpPr>
            <p:cNvPr id="781" name="Google Shape;781;p48"/>
            <p:cNvCxnSpPr/>
            <p:nvPr/>
          </p:nvCxnSpPr>
          <p:spPr>
            <a:xfrm>
              <a:off x="391892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48"/>
            <p:cNvCxnSpPr/>
            <p:nvPr/>
          </p:nvCxnSpPr>
          <p:spPr>
            <a:xfrm>
              <a:off x="4371975" y="973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48"/>
            <p:cNvCxnSpPr/>
            <p:nvPr/>
          </p:nvCxnSpPr>
          <p:spPr>
            <a:xfrm>
              <a:off x="4059350" y="11055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48"/>
            <p:cNvCxnSpPr/>
            <p:nvPr/>
          </p:nvCxnSpPr>
          <p:spPr>
            <a:xfrm>
              <a:off x="2417025" y="1213550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85" name="Google Shape;785;p48"/>
          <p:cNvCxnSpPr/>
          <p:nvPr/>
        </p:nvCxnSpPr>
        <p:spPr>
          <a:xfrm>
            <a:off x="2054013" y="2481875"/>
            <a:ext cx="13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6" name="Google Shape;786;p48"/>
          <p:cNvGrpSpPr/>
          <p:nvPr/>
        </p:nvGrpSpPr>
        <p:grpSpPr>
          <a:xfrm flipH="1">
            <a:off x="5159888" y="2016863"/>
            <a:ext cx="1993125" cy="644500"/>
            <a:chOff x="2617050" y="461075"/>
            <a:chExt cx="1993125" cy="644500"/>
          </a:xfrm>
        </p:grpSpPr>
        <p:cxnSp>
          <p:nvCxnSpPr>
            <p:cNvPr id="787" name="Google Shape;787;p48"/>
            <p:cNvCxnSpPr/>
            <p:nvPr/>
          </p:nvCxnSpPr>
          <p:spPr>
            <a:xfrm>
              <a:off x="391892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48"/>
            <p:cNvCxnSpPr/>
            <p:nvPr/>
          </p:nvCxnSpPr>
          <p:spPr>
            <a:xfrm>
              <a:off x="4371975" y="973900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48"/>
            <p:cNvCxnSpPr/>
            <p:nvPr/>
          </p:nvCxnSpPr>
          <p:spPr>
            <a:xfrm>
              <a:off x="4059350" y="11055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48"/>
            <p:cNvCxnSpPr/>
            <p:nvPr/>
          </p:nvCxnSpPr>
          <p:spPr>
            <a:xfrm>
              <a:off x="2617050" y="4610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91" name="Google Shape;791;p48"/>
          <p:cNvCxnSpPr/>
          <p:nvPr/>
        </p:nvCxnSpPr>
        <p:spPr>
          <a:xfrm rot="10800000">
            <a:off x="5479438" y="1745913"/>
            <a:ext cx="13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2" name="Google Shape;792;p48"/>
          <p:cNvGrpSpPr/>
          <p:nvPr/>
        </p:nvGrpSpPr>
        <p:grpSpPr>
          <a:xfrm>
            <a:off x="1828975" y="4244325"/>
            <a:ext cx="1876575" cy="216900"/>
            <a:chOff x="3762375" y="774375"/>
            <a:chExt cx="1876575" cy="216900"/>
          </a:xfrm>
        </p:grpSpPr>
        <p:cxnSp>
          <p:nvCxnSpPr>
            <p:cNvPr id="793" name="Google Shape;793;p48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48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48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48"/>
            <p:cNvCxnSpPr/>
            <p:nvPr/>
          </p:nvCxnSpPr>
          <p:spPr>
            <a:xfrm>
              <a:off x="550545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7" name="Google Shape;797;p48"/>
          <p:cNvGrpSpPr/>
          <p:nvPr/>
        </p:nvGrpSpPr>
        <p:grpSpPr>
          <a:xfrm>
            <a:off x="5438438" y="4244325"/>
            <a:ext cx="1876575" cy="216900"/>
            <a:chOff x="3762375" y="774375"/>
            <a:chExt cx="1876575" cy="216900"/>
          </a:xfrm>
        </p:grpSpPr>
        <p:cxnSp>
          <p:nvCxnSpPr>
            <p:cNvPr id="798" name="Google Shape;798;p48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48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48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48"/>
            <p:cNvCxnSpPr/>
            <p:nvPr/>
          </p:nvCxnSpPr>
          <p:spPr>
            <a:xfrm>
              <a:off x="550545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1310B-AEEC-FF96-D33A-99C08B6A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24" y="1544970"/>
            <a:ext cx="2371357" cy="19319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8C8CB7B-116C-1D1B-9E0E-DA7B3EEF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988" y="1519245"/>
            <a:ext cx="2534631" cy="20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99;p16">
            <a:extLst>
              <a:ext uri="{FF2B5EF4-FFF2-40B4-BE49-F238E27FC236}">
                <a16:creationId xmlns:a16="http://schemas.microsoft.com/office/drawing/2014/main" id="{17FBE713-C29D-BEB2-3595-4FF09F0C064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52413" y="3163889"/>
            <a:ext cx="2534631" cy="193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work</a:t>
            </a:r>
            <a:endParaRPr dirty="0"/>
          </a:p>
        </p:txBody>
      </p:sp>
      <p:sp>
        <p:nvSpPr>
          <p:cNvPr id="581" name="Google Shape;581;p41"/>
          <p:cNvSpPr txBox="1">
            <a:spLocks noGrp="1"/>
          </p:cNvSpPr>
          <p:nvPr>
            <p:ph type="title" idx="7"/>
          </p:nvPr>
        </p:nvSpPr>
        <p:spPr>
          <a:xfrm>
            <a:off x="676177" y="3302969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</a:t>
            </a:r>
            <a:r>
              <a:rPr lang="en" dirty="0"/>
              <a:t>o SU society</a:t>
            </a:r>
            <a:endParaRPr dirty="0"/>
          </a:p>
        </p:txBody>
      </p:sp>
      <p:grpSp>
        <p:nvGrpSpPr>
          <p:cNvPr id="614" name="Google Shape;614;p41"/>
          <p:cNvGrpSpPr/>
          <p:nvPr/>
        </p:nvGrpSpPr>
        <p:grpSpPr>
          <a:xfrm>
            <a:off x="2772780" y="2110856"/>
            <a:ext cx="847800" cy="124500"/>
            <a:chOff x="3762375" y="866775"/>
            <a:chExt cx="847800" cy="124500"/>
          </a:xfrm>
        </p:grpSpPr>
        <p:cxnSp>
          <p:nvCxnSpPr>
            <p:cNvPr id="615" name="Google Shape;615;p41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1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1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122" name="Picture 2" descr="Aberystwyth University Students' Union - Wikipedia">
            <a:extLst>
              <a:ext uri="{FF2B5EF4-FFF2-40B4-BE49-F238E27FC236}">
                <a16:creationId xmlns:a16="http://schemas.microsoft.com/office/drawing/2014/main" id="{B4E7EFEB-7A22-C8D3-AE9A-2446AAA17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34" y="1886980"/>
            <a:ext cx="1286589" cy="134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iscord: Talk, Chat &amp; Hang Out – Apps on Google Play">
            <a:extLst>
              <a:ext uri="{FF2B5EF4-FFF2-40B4-BE49-F238E27FC236}">
                <a16:creationId xmlns:a16="http://schemas.microsoft.com/office/drawing/2014/main" id="{71A03F30-DAC9-6117-5CE4-8E97BB420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705" y="1928455"/>
            <a:ext cx="1286589" cy="128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581;p41">
            <a:extLst>
              <a:ext uri="{FF2B5EF4-FFF2-40B4-BE49-F238E27FC236}">
                <a16:creationId xmlns:a16="http://schemas.microsoft.com/office/drawing/2014/main" id="{953B65EC-0A76-FB38-C706-7FBCAD800B58}"/>
              </a:ext>
            </a:extLst>
          </p:cNvPr>
          <p:cNvSpPr txBox="1">
            <a:spLocks/>
          </p:cNvSpPr>
          <p:nvPr/>
        </p:nvSpPr>
        <p:spPr>
          <a:xfrm>
            <a:off x="2946835" y="3324389"/>
            <a:ext cx="3250331" cy="527698"/>
          </a:xfrm>
          <a:prstGeom prst="rect">
            <a:avLst/>
          </a:prstGeom>
          <a:noFill/>
          <a:ln>
            <a:noFill/>
          </a:ln>
          <a:effectLst>
            <a:outerShdw blurRad="42863" algn="bl" rotWithShape="0">
              <a:schemeClr val="dk1">
                <a:alpha val="5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2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GB" dirty="0"/>
              <a:t>Discord</a:t>
            </a:r>
          </a:p>
        </p:txBody>
      </p:sp>
      <p:pic>
        <p:nvPicPr>
          <p:cNvPr id="5132" name="Picture 12" descr="GitHub - Apps on Google Play">
            <a:extLst>
              <a:ext uri="{FF2B5EF4-FFF2-40B4-BE49-F238E27FC236}">
                <a16:creationId xmlns:a16="http://schemas.microsoft.com/office/drawing/2014/main" id="{D307F6A3-54B9-8653-6F8D-B1D17756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15" y="1907836"/>
            <a:ext cx="1349247" cy="134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581;p41">
            <a:extLst>
              <a:ext uri="{FF2B5EF4-FFF2-40B4-BE49-F238E27FC236}">
                <a16:creationId xmlns:a16="http://schemas.microsoft.com/office/drawing/2014/main" id="{0F86C2FC-26B9-CE02-5B19-0B37409F502A}"/>
              </a:ext>
            </a:extLst>
          </p:cNvPr>
          <p:cNvSpPr txBox="1">
            <a:spLocks/>
          </p:cNvSpPr>
          <p:nvPr/>
        </p:nvSpPr>
        <p:spPr>
          <a:xfrm>
            <a:off x="6095489" y="3345809"/>
            <a:ext cx="2817098" cy="527698"/>
          </a:xfrm>
          <a:prstGeom prst="rect">
            <a:avLst/>
          </a:prstGeom>
          <a:noFill/>
          <a:ln>
            <a:noFill/>
          </a:ln>
          <a:effectLst>
            <a:outerShdw blurRad="42863" algn="bl" rotWithShape="0">
              <a:schemeClr val="dk1">
                <a:alpha val="5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2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ichroma"/>
              <a:buNone/>
              <a:defRPr sz="25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en-GB" dirty="0"/>
              <a:t>GitHub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A2A1-4BE8-3480-7AA2-CAB2F554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sessions!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5054-BF2E-7DA9-AEF4-EBC792E6935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4C64659-262A-8158-5C4C-38A3B6B677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CC905D-29F9-1091-59EA-9336336F5E0C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1CBC2C-F1BE-0AB8-64C0-438FA60CD9E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7EBB06-3A20-BD3C-2DFE-68F527B10F3E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B254F48-B65E-9D28-A4FB-81B9E036D1F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ECE69F-1E62-16DF-C292-0A3CCD3CAA14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C0D90AFE-1043-F24A-D18B-EE4885AD8E41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5C41AD-D2F4-3F8F-FDF9-79BC8023432D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DDD3534-6AD6-BB4D-135C-97465C224D5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955EFA-EFA2-6073-62FA-2AB386B62DD9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0AB2CDA7-C27D-7EA5-452A-3F020E70133C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Grouping Students by Ability Regains Favor With Educators - The New York  Times">
            <a:extLst>
              <a:ext uri="{FF2B5EF4-FFF2-40B4-BE49-F238E27FC236}">
                <a16:creationId xmlns:a16="http://schemas.microsoft.com/office/drawing/2014/main" id="{B0B2718E-0EE0-0F16-FB30-8DFB80B0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88" y="1272550"/>
            <a:ext cx="5408264" cy="34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95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>
            <a:spLocks noGrp="1"/>
          </p:cNvSpPr>
          <p:nvPr>
            <p:ph type="title"/>
          </p:nvPr>
        </p:nvSpPr>
        <p:spPr>
          <a:xfrm>
            <a:off x="3225125" y="1598222"/>
            <a:ext cx="5205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</a:t>
            </a:r>
            <a:r>
              <a:rPr lang="en" dirty="0" err="1"/>
              <a:t>ibe</a:t>
            </a:r>
            <a:r>
              <a:rPr lang="en" dirty="0"/>
              <a:t> check</a:t>
            </a:r>
            <a:endParaRPr dirty="0"/>
          </a:p>
        </p:txBody>
      </p:sp>
      <p:pic>
        <p:nvPicPr>
          <p:cNvPr id="376" name="Google Shape;3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9784">
            <a:off x="-1279875" y="462176"/>
            <a:ext cx="3986550" cy="260321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lt2">
                <a:alpha val="69000"/>
              </a:schemeClr>
            </a:outerShdw>
          </a:effectLst>
        </p:spPr>
      </p:pic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89833" flipH="1">
            <a:off x="7191565" y="3010319"/>
            <a:ext cx="2887318" cy="2751615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  <p:grpSp>
        <p:nvGrpSpPr>
          <p:cNvPr id="378" name="Google Shape;378;p35"/>
          <p:cNvGrpSpPr/>
          <p:nvPr/>
        </p:nvGrpSpPr>
        <p:grpSpPr>
          <a:xfrm>
            <a:off x="7580075" y="724212"/>
            <a:ext cx="790500" cy="540750"/>
            <a:chOff x="7640213" y="804050"/>
            <a:chExt cx="790500" cy="540750"/>
          </a:xfrm>
        </p:grpSpPr>
        <p:grpSp>
          <p:nvGrpSpPr>
            <p:cNvPr id="379" name="Google Shape;379;p35"/>
            <p:cNvGrpSpPr/>
            <p:nvPr/>
          </p:nvGrpSpPr>
          <p:grpSpPr>
            <a:xfrm>
              <a:off x="7900044" y="804050"/>
              <a:ext cx="270837" cy="173750"/>
              <a:chOff x="4718250" y="942975"/>
              <a:chExt cx="482775" cy="306600"/>
            </a:xfrm>
          </p:grpSpPr>
          <p:sp>
            <p:nvSpPr>
              <p:cNvPr id="380" name="Google Shape;380;p35"/>
              <p:cNvSpPr/>
              <p:nvPr/>
            </p:nvSpPr>
            <p:spPr>
              <a:xfrm rot="5400000">
                <a:off x="4697550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 rot="5400000">
                <a:off x="4915125" y="963675"/>
                <a:ext cx="306600" cy="2652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7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35"/>
            <p:cNvSpPr txBox="1"/>
            <p:nvPr/>
          </p:nvSpPr>
          <p:spPr>
            <a:xfrm>
              <a:off x="7640213" y="10061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FFWD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sp>
        <p:nvSpPr>
          <p:cNvPr id="383" name="Google Shape;383;p35"/>
          <p:cNvSpPr txBox="1"/>
          <p:nvPr/>
        </p:nvSpPr>
        <p:spPr>
          <a:xfrm>
            <a:off x="4987800" y="809938"/>
            <a:ext cx="5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FINDING TARGET…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grpSp>
        <p:nvGrpSpPr>
          <p:cNvPr id="384" name="Google Shape;384;p35"/>
          <p:cNvGrpSpPr/>
          <p:nvPr/>
        </p:nvGrpSpPr>
        <p:grpSpPr>
          <a:xfrm flipH="1">
            <a:off x="3394341" y="932325"/>
            <a:ext cx="1011350" cy="124500"/>
            <a:chOff x="4348157" y="866775"/>
            <a:chExt cx="371697" cy="124500"/>
          </a:xfrm>
        </p:grpSpPr>
        <p:cxnSp>
          <p:nvCxnSpPr>
            <p:cNvPr id="385" name="Google Shape;385;p35"/>
            <p:cNvCxnSpPr/>
            <p:nvPr/>
          </p:nvCxnSpPr>
          <p:spPr>
            <a:xfrm>
              <a:off x="4481654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35"/>
            <p:cNvCxnSpPr/>
            <p:nvPr/>
          </p:nvCxnSpPr>
          <p:spPr>
            <a:xfrm>
              <a:off x="4348157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7" name="Google Shape;387;p35"/>
          <p:cNvGrpSpPr/>
          <p:nvPr/>
        </p:nvGrpSpPr>
        <p:grpSpPr>
          <a:xfrm>
            <a:off x="713388" y="4267488"/>
            <a:ext cx="2306779" cy="124500"/>
            <a:chOff x="3762375" y="866775"/>
            <a:chExt cx="847800" cy="124500"/>
          </a:xfrm>
        </p:grpSpPr>
        <p:cxnSp>
          <p:nvCxnSpPr>
            <p:cNvPr id="388" name="Google Shape;388;p35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5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5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5"/>
          <p:cNvSpPr txBox="1"/>
          <p:nvPr/>
        </p:nvSpPr>
        <p:spPr>
          <a:xfrm>
            <a:off x="3434633" y="4115088"/>
            <a:ext cx="107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SYSTEM HALTED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57925" y="3870958"/>
            <a:ext cx="4252300" cy="4052442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chemeClr val="lt2">
                <a:alpha val="71000"/>
              </a:schemeClr>
            </a:outerShdw>
          </a:effectLst>
        </p:spPr>
      </p:pic>
      <p:sp>
        <p:nvSpPr>
          <p:cNvPr id="808" name="Google Shape;808;p49"/>
          <p:cNvSpPr txBox="1">
            <a:spLocks noGrp="1"/>
          </p:cNvSpPr>
          <p:nvPr>
            <p:ph type="title"/>
          </p:nvPr>
        </p:nvSpPr>
        <p:spPr>
          <a:xfrm>
            <a:off x="1068825" y="1925250"/>
            <a:ext cx="25590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join?</a:t>
            </a:r>
            <a:endParaRPr dirty="0"/>
          </a:p>
        </p:txBody>
      </p:sp>
      <p:sp>
        <p:nvSpPr>
          <p:cNvPr id="809" name="Google Shape;809;p49"/>
          <p:cNvSpPr txBox="1">
            <a:spLocks noGrp="1"/>
          </p:cNvSpPr>
          <p:nvPr>
            <p:ph type="title" idx="2"/>
          </p:nvPr>
        </p:nvSpPr>
        <p:spPr>
          <a:xfrm>
            <a:off x="5700107" y="539375"/>
            <a:ext cx="2729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Hands-on learning </a:t>
            </a:r>
            <a:endParaRPr sz="2200" dirty="0"/>
          </a:p>
        </p:txBody>
      </p:sp>
      <p:sp>
        <p:nvSpPr>
          <p:cNvPr id="810" name="Google Shape;810;p49"/>
          <p:cNvSpPr txBox="1">
            <a:spLocks noGrp="1"/>
          </p:cNvSpPr>
          <p:nvPr>
            <p:ph type="subTitle" idx="1"/>
          </p:nvPr>
        </p:nvSpPr>
        <p:spPr>
          <a:xfrm>
            <a:off x="5678413" y="1114512"/>
            <a:ext cx="2729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Better than your course can give you</a:t>
            </a:r>
            <a:endParaRPr dirty="0"/>
          </a:p>
        </p:txBody>
      </p:sp>
      <p:sp>
        <p:nvSpPr>
          <p:cNvPr id="811" name="Google Shape;811;p49"/>
          <p:cNvSpPr txBox="1">
            <a:spLocks noGrp="1"/>
          </p:cNvSpPr>
          <p:nvPr>
            <p:ph type="title" idx="3"/>
          </p:nvPr>
        </p:nvSpPr>
        <p:spPr>
          <a:xfrm>
            <a:off x="5700119" y="1941304"/>
            <a:ext cx="310179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Interdisciplinary </a:t>
            </a:r>
            <a:endParaRPr sz="2200" dirty="0"/>
          </a:p>
        </p:txBody>
      </p:sp>
      <p:sp>
        <p:nvSpPr>
          <p:cNvPr id="812" name="Google Shape;812;p49"/>
          <p:cNvSpPr txBox="1">
            <a:spLocks noGrp="1"/>
          </p:cNvSpPr>
          <p:nvPr>
            <p:ph type="subTitle" idx="4"/>
          </p:nvPr>
        </p:nvSpPr>
        <p:spPr>
          <a:xfrm>
            <a:off x="5700107" y="2370855"/>
            <a:ext cx="2729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Coding, 3d print/design, circuit making, sailing, physics, Linux, soldering, boat rigging, open source, integration, naval architecture, mechanical engineering, oceanography…</a:t>
            </a:r>
            <a:endParaRPr dirty="0"/>
          </a:p>
        </p:txBody>
      </p:sp>
      <p:pic>
        <p:nvPicPr>
          <p:cNvPr id="831" name="Google Shape;8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7692">
            <a:off x="-903865" y="-2235914"/>
            <a:ext cx="4037305" cy="3847548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lt2">
                <a:alpha val="69000"/>
              </a:schemeClr>
            </a:outerShdw>
          </a:effectLst>
        </p:spPr>
      </p:pic>
      <p:sp>
        <p:nvSpPr>
          <p:cNvPr id="832" name="Google Shape;832;p49"/>
          <p:cNvSpPr txBox="1"/>
          <p:nvPr/>
        </p:nvSpPr>
        <p:spPr>
          <a:xfrm>
            <a:off x="713400" y="3772800"/>
            <a:ext cx="5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VIDEO LOADING</a:t>
            </a: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grpSp>
        <p:nvGrpSpPr>
          <p:cNvPr id="833" name="Google Shape;833;p49"/>
          <p:cNvGrpSpPr/>
          <p:nvPr/>
        </p:nvGrpSpPr>
        <p:grpSpPr>
          <a:xfrm>
            <a:off x="3153950" y="1184500"/>
            <a:ext cx="790500" cy="554225"/>
            <a:chOff x="7849775" y="539375"/>
            <a:chExt cx="790500" cy="554225"/>
          </a:xfrm>
        </p:grpSpPr>
        <p:sp>
          <p:nvSpPr>
            <p:cNvPr id="834" name="Google Shape;834;p49"/>
            <p:cNvSpPr/>
            <p:nvPr/>
          </p:nvSpPr>
          <p:spPr>
            <a:xfrm rot="5400000">
              <a:off x="8144600" y="552875"/>
              <a:ext cx="200700" cy="17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 txBox="1"/>
            <p:nvPr/>
          </p:nvSpPr>
          <p:spPr>
            <a:xfrm>
              <a:off x="7849775" y="754900"/>
              <a:ext cx="790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PLAY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836" name="Google Shape;836;p49"/>
          <p:cNvGrpSpPr/>
          <p:nvPr/>
        </p:nvGrpSpPr>
        <p:grpSpPr>
          <a:xfrm>
            <a:off x="1628438" y="3436150"/>
            <a:ext cx="1876575" cy="216900"/>
            <a:chOff x="3762375" y="774375"/>
            <a:chExt cx="1876575" cy="216900"/>
          </a:xfrm>
        </p:grpSpPr>
        <p:cxnSp>
          <p:nvCxnSpPr>
            <p:cNvPr id="837" name="Google Shape;837;p49"/>
            <p:cNvCxnSpPr/>
            <p:nvPr/>
          </p:nvCxnSpPr>
          <p:spPr>
            <a:xfrm>
              <a:off x="37623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49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49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49"/>
            <p:cNvCxnSpPr/>
            <p:nvPr/>
          </p:nvCxnSpPr>
          <p:spPr>
            <a:xfrm>
              <a:off x="5505450" y="7743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1" name="Google Shape;841;p49"/>
          <p:cNvGrpSpPr/>
          <p:nvPr/>
        </p:nvGrpSpPr>
        <p:grpSpPr>
          <a:xfrm flipH="1">
            <a:off x="1114788" y="1654488"/>
            <a:ext cx="371550" cy="124500"/>
            <a:chOff x="4238625" y="866775"/>
            <a:chExt cx="371550" cy="124500"/>
          </a:xfrm>
        </p:grpSpPr>
        <p:cxnSp>
          <p:nvCxnSpPr>
            <p:cNvPr id="842" name="Google Shape;842;p49"/>
            <p:cNvCxnSpPr/>
            <p:nvPr/>
          </p:nvCxnSpPr>
          <p:spPr>
            <a:xfrm>
              <a:off x="4371975" y="866775"/>
              <a:ext cx="23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49"/>
            <p:cNvCxnSpPr/>
            <p:nvPr/>
          </p:nvCxnSpPr>
          <p:spPr>
            <a:xfrm>
              <a:off x="4238625" y="991275"/>
              <a:ext cx="13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857;p50">
            <a:extLst>
              <a:ext uri="{FF2B5EF4-FFF2-40B4-BE49-F238E27FC236}">
                <a16:creationId xmlns:a16="http://schemas.microsoft.com/office/drawing/2014/main" id="{22B22B44-9869-9650-05F4-7094D8347A6A}"/>
              </a:ext>
            </a:extLst>
          </p:cNvPr>
          <p:cNvGrpSpPr/>
          <p:nvPr/>
        </p:nvGrpSpPr>
        <p:grpSpPr>
          <a:xfrm>
            <a:off x="4668716" y="806712"/>
            <a:ext cx="615600" cy="615600"/>
            <a:chOff x="1634475" y="2747475"/>
            <a:chExt cx="615600" cy="615600"/>
          </a:xfrm>
        </p:grpSpPr>
        <p:sp>
          <p:nvSpPr>
            <p:cNvPr id="3" name="Google Shape;858;p50">
              <a:extLst>
                <a:ext uri="{FF2B5EF4-FFF2-40B4-BE49-F238E27FC236}">
                  <a16:creationId xmlns:a16="http://schemas.microsoft.com/office/drawing/2014/main" id="{ED1F26B5-9807-FB79-E71E-F352C59D5C19}"/>
                </a:ext>
              </a:extLst>
            </p:cNvPr>
            <p:cNvSpPr/>
            <p:nvPr/>
          </p:nvSpPr>
          <p:spPr>
            <a:xfrm>
              <a:off x="1634475" y="2747475"/>
              <a:ext cx="615600" cy="615600"/>
            </a:xfrm>
            <a:prstGeom prst="ellipse">
              <a:avLst/>
            </a:prstGeom>
            <a:solidFill>
              <a:srgbClr val="FFFFFF">
                <a:alpha val="1786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59;p50">
              <a:extLst>
                <a:ext uri="{FF2B5EF4-FFF2-40B4-BE49-F238E27FC236}">
                  <a16:creationId xmlns:a16="http://schemas.microsoft.com/office/drawing/2014/main" id="{76429557-7C4D-78AC-960F-68F4E82199D5}"/>
                </a:ext>
              </a:extLst>
            </p:cNvPr>
            <p:cNvSpPr/>
            <p:nvPr/>
          </p:nvSpPr>
          <p:spPr>
            <a:xfrm rot="5400000">
              <a:off x="1864956" y="2980875"/>
              <a:ext cx="173700" cy="14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857;p50">
            <a:extLst>
              <a:ext uri="{FF2B5EF4-FFF2-40B4-BE49-F238E27FC236}">
                <a16:creationId xmlns:a16="http://schemas.microsoft.com/office/drawing/2014/main" id="{2584DA58-137C-78C5-3230-7D251AED0825}"/>
              </a:ext>
            </a:extLst>
          </p:cNvPr>
          <p:cNvGrpSpPr/>
          <p:nvPr/>
        </p:nvGrpSpPr>
        <p:grpSpPr>
          <a:xfrm>
            <a:off x="4678247" y="2279316"/>
            <a:ext cx="615600" cy="615600"/>
            <a:chOff x="1634475" y="2747475"/>
            <a:chExt cx="615600" cy="615600"/>
          </a:xfrm>
        </p:grpSpPr>
        <p:sp>
          <p:nvSpPr>
            <p:cNvPr id="6" name="Google Shape;858;p50">
              <a:extLst>
                <a:ext uri="{FF2B5EF4-FFF2-40B4-BE49-F238E27FC236}">
                  <a16:creationId xmlns:a16="http://schemas.microsoft.com/office/drawing/2014/main" id="{B91B7658-2DD3-D254-227C-EF65DE25FD0C}"/>
                </a:ext>
              </a:extLst>
            </p:cNvPr>
            <p:cNvSpPr/>
            <p:nvPr/>
          </p:nvSpPr>
          <p:spPr>
            <a:xfrm>
              <a:off x="1634475" y="2747475"/>
              <a:ext cx="615600" cy="615600"/>
            </a:xfrm>
            <a:prstGeom prst="ellipse">
              <a:avLst/>
            </a:prstGeom>
            <a:solidFill>
              <a:srgbClr val="FFFFFF">
                <a:alpha val="1786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9;p50">
              <a:extLst>
                <a:ext uri="{FF2B5EF4-FFF2-40B4-BE49-F238E27FC236}">
                  <a16:creationId xmlns:a16="http://schemas.microsoft.com/office/drawing/2014/main" id="{DA2AEABC-07DC-9EB6-C664-245BD1E36FB5}"/>
                </a:ext>
              </a:extLst>
            </p:cNvPr>
            <p:cNvSpPr/>
            <p:nvPr/>
          </p:nvSpPr>
          <p:spPr>
            <a:xfrm rot="5400000">
              <a:off x="1864956" y="2980875"/>
              <a:ext cx="173700" cy="14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142875" algn="bl" rotWithShape="0">
                <a:schemeClr val="dk1">
                  <a:alpha val="7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lobal Technology Research Center by Slidesgo">
  <a:themeElements>
    <a:clrScheme name="Simple Light">
      <a:dk1>
        <a:srgbClr val="FFFFFF"/>
      </a:dk1>
      <a:lt1>
        <a:srgbClr val="051638"/>
      </a:lt1>
      <a:dk2>
        <a:srgbClr val="135B97"/>
      </a:dk2>
      <a:lt2>
        <a:srgbClr val="16AFC0"/>
      </a:lt2>
      <a:accent1>
        <a:srgbClr val="CFCFC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367</Words>
  <Application>Microsoft Macintosh PowerPoint</Application>
  <PresentationFormat>On-screen Show (16:9)</PresentationFormat>
  <Paragraphs>122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Whitney</vt:lpstr>
      <vt:lpstr>Michroma</vt:lpstr>
      <vt:lpstr>Roboto Mono</vt:lpstr>
      <vt:lpstr>Roboto Mono Medium</vt:lpstr>
      <vt:lpstr>Global Technology Research Center by Slidesgo</vt:lpstr>
      <vt:lpstr>PowerPoint Presentation</vt:lpstr>
      <vt:lpstr>Who are we?</vt:lpstr>
      <vt:lpstr>What do we do?</vt:lpstr>
      <vt:lpstr>PowerPoint Presentation</vt:lpstr>
      <vt:lpstr>Two main boats</vt:lpstr>
      <vt:lpstr>How we work</vt:lpstr>
      <vt:lpstr>Weekly sessions!</vt:lpstr>
      <vt:lpstr>Vibe check</vt:lpstr>
      <vt:lpstr>Why join?</vt:lpstr>
      <vt:lpstr>Team working</vt:lpstr>
      <vt:lpstr>SOFTWARE</vt:lpstr>
      <vt:lpstr>boatd</vt:lpstr>
      <vt:lpstr>PowerPoint Presentation</vt:lpstr>
      <vt:lpstr>boatd documentation</vt:lpstr>
      <vt:lpstr>Simulation</vt:lpstr>
      <vt:lpstr>Electronics</vt:lpstr>
      <vt:lpstr>Transporation </vt:lpstr>
      <vt:lpstr>Competitions</vt:lpstr>
      <vt:lpstr>Competitions</vt:lpstr>
      <vt:lpstr>Competitions</vt:lpstr>
      <vt:lpstr>Competitions</vt:lpstr>
      <vt:lpstr>Competitions</vt:lpstr>
      <vt:lpstr>Competitions</vt:lpstr>
      <vt:lpstr>Sign up link</vt:lpstr>
      <vt:lpstr>Discord channel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Darya Köşkeroğlu</cp:lastModifiedBy>
  <cp:revision>2</cp:revision>
  <dcterms:modified xsi:type="dcterms:W3CDTF">2022-10-11T16:10:44Z</dcterms:modified>
</cp:coreProperties>
</file>